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2"/>
  </p:notesMasterIdLst>
  <p:sldIdLst>
    <p:sldId id="262" r:id="rId5"/>
    <p:sldId id="341" r:id="rId6"/>
    <p:sldId id="915" r:id="rId7"/>
    <p:sldId id="1183" r:id="rId8"/>
    <p:sldId id="1186" r:id="rId9"/>
    <p:sldId id="1309" r:id="rId10"/>
    <p:sldId id="1310" r:id="rId11"/>
    <p:sldId id="1311" r:id="rId12"/>
    <p:sldId id="1312" r:id="rId13"/>
    <p:sldId id="1313" r:id="rId14"/>
    <p:sldId id="1314" r:id="rId15"/>
    <p:sldId id="1315" r:id="rId16"/>
    <p:sldId id="1316" r:id="rId17"/>
    <p:sldId id="1318" r:id="rId18"/>
    <p:sldId id="1319" r:id="rId19"/>
    <p:sldId id="1320" r:id="rId20"/>
    <p:sldId id="1321" r:id="rId21"/>
    <p:sldId id="1322" r:id="rId22"/>
    <p:sldId id="1323" r:id="rId23"/>
    <p:sldId id="1324" r:id="rId24"/>
    <p:sldId id="1308" r:id="rId25"/>
    <p:sldId id="1187" r:id="rId26"/>
    <p:sldId id="492" r:id="rId27"/>
    <p:sldId id="1050" r:id="rId28"/>
    <p:sldId id="1051" r:id="rId29"/>
    <p:sldId id="1052" r:id="rId30"/>
    <p:sldId id="1301" r:id="rId31"/>
    <p:sldId id="1181" r:id="rId32"/>
    <p:sldId id="467" r:id="rId33"/>
    <p:sldId id="468" r:id="rId34"/>
    <p:sldId id="470" r:id="rId35"/>
    <p:sldId id="1055" r:id="rId36"/>
    <p:sldId id="1325" r:id="rId37"/>
    <p:sldId id="1235" r:id="rId38"/>
    <p:sldId id="1236" r:id="rId39"/>
    <p:sldId id="1237" r:id="rId40"/>
    <p:sldId id="1238" r:id="rId41"/>
    <p:sldId id="1180" r:id="rId42"/>
    <p:sldId id="451" r:id="rId43"/>
    <p:sldId id="452" r:id="rId44"/>
    <p:sldId id="453" r:id="rId45"/>
    <p:sldId id="454" r:id="rId46"/>
    <p:sldId id="455" r:id="rId47"/>
    <p:sldId id="456" r:id="rId48"/>
    <p:sldId id="1057" r:id="rId49"/>
    <p:sldId id="1113" r:id="rId50"/>
    <p:sldId id="1302" r:id="rId51"/>
    <p:sldId id="1179" r:id="rId52"/>
    <p:sldId id="432" r:id="rId53"/>
    <p:sldId id="439" r:id="rId54"/>
    <p:sldId id="440" r:id="rId55"/>
    <p:sldId id="442" r:id="rId56"/>
    <p:sldId id="443" r:id="rId57"/>
    <p:sldId id="444" r:id="rId58"/>
    <p:sldId id="445" r:id="rId59"/>
    <p:sldId id="446" r:id="rId60"/>
    <p:sldId id="447" r:id="rId61"/>
    <p:sldId id="448" r:id="rId62"/>
    <p:sldId id="449" r:id="rId63"/>
    <p:sldId id="1047" r:id="rId64"/>
    <p:sldId id="1303" r:id="rId65"/>
    <p:sldId id="1178" r:id="rId66"/>
    <p:sldId id="881" r:id="rId67"/>
    <p:sldId id="862" r:id="rId68"/>
    <p:sldId id="864" r:id="rId69"/>
    <p:sldId id="1042" r:id="rId70"/>
    <p:sldId id="1043" r:id="rId71"/>
    <p:sldId id="1304" r:id="rId72"/>
    <p:sldId id="1177" r:id="rId73"/>
    <p:sldId id="882" r:id="rId74"/>
    <p:sldId id="868" r:id="rId75"/>
    <p:sldId id="872" r:id="rId76"/>
    <p:sldId id="873" r:id="rId77"/>
    <p:sldId id="870" r:id="rId78"/>
    <p:sldId id="1048" r:id="rId79"/>
    <p:sldId id="1176" r:id="rId80"/>
    <p:sldId id="883" r:id="rId81"/>
    <p:sldId id="854" r:id="rId82"/>
    <p:sldId id="856" r:id="rId83"/>
    <p:sldId id="849" r:id="rId84"/>
    <p:sldId id="850" r:id="rId85"/>
    <p:sldId id="1053" r:id="rId86"/>
    <p:sldId id="1175" r:id="rId87"/>
    <p:sldId id="832" r:id="rId88"/>
    <p:sldId id="833" r:id="rId89"/>
    <p:sldId id="1262" r:id="rId90"/>
    <p:sldId id="834" r:id="rId91"/>
    <p:sldId id="835" r:id="rId92"/>
    <p:sldId id="1232" r:id="rId93"/>
    <p:sldId id="1233" r:id="rId94"/>
    <p:sldId id="836" r:id="rId95"/>
    <p:sldId id="1174" r:id="rId96"/>
    <p:sldId id="884" r:id="rId97"/>
    <p:sldId id="853" r:id="rId98"/>
    <p:sldId id="845" r:id="rId99"/>
    <p:sldId id="860" r:id="rId100"/>
    <p:sldId id="841" r:id="rId101"/>
    <p:sldId id="1054" r:id="rId102"/>
    <p:sldId id="842" r:id="rId103"/>
    <p:sldId id="1172" r:id="rId104"/>
    <p:sldId id="1117" r:id="rId105"/>
    <p:sldId id="1118" r:id="rId106"/>
    <p:sldId id="1119" r:id="rId107"/>
    <p:sldId id="1120" r:id="rId108"/>
    <p:sldId id="1184" r:id="rId109"/>
    <p:sldId id="1185" r:id="rId110"/>
    <p:sldId id="1307" r:id="rId111"/>
    <p:sldId id="1234" r:id="rId112"/>
    <p:sldId id="1326" r:id="rId113"/>
    <p:sldId id="1327" r:id="rId114"/>
    <p:sldId id="1328" r:id="rId115"/>
    <p:sldId id="1329" r:id="rId116"/>
    <p:sldId id="1330" r:id="rId117"/>
    <p:sldId id="1331" r:id="rId118"/>
    <p:sldId id="1332" r:id="rId119"/>
    <p:sldId id="1333" r:id="rId120"/>
    <p:sldId id="1334" r:id="rId121"/>
    <p:sldId id="1335" r:id="rId122"/>
    <p:sldId id="1339" r:id="rId123"/>
    <p:sldId id="1336" r:id="rId124"/>
    <p:sldId id="1337" r:id="rId125"/>
    <p:sldId id="1173" r:id="rId126"/>
    <p:sldId id="1145" r:id="rId127"/>
    <p:sldId id="1146" r:id="rId128"/>
    <p:sldId id="1147" r:id="rId129"/>
    <p:sldId id="1198" r:id="rId130"/>
    <p:sldId id="1199" r:id="rId131"/>
    <p:sldId id="1200" r:id="rId132"/>
    <p:sldId id="1201" r:id="rId133"/>
    <p:sldId id="1202" r:id="rId134"/>
    <p:sldId id="1203" r:id="rId135"/>
    <p:sldId id="1205" r:id="rId136"/>
    <p:sldId id="1206" r:id="rId137"/>
    <p:sldId id="1208" r:id="rId138"/>
    <p:sldId id="1209" r:id="rId139"/>
    <p:sldId id="1210" r:id="rId140"/>
    <p:sldId id="1211" r:id="rId141"/>
    <p:sldId id="1212" r:id="rId142"/>
    <p:sldId id="1161" r:id="rId143"/>
    <p:sldId id="1162" r:id="rId144"/>
    <p:sldId id="1163" r:id="rId145"/>
    <p:sldId id="1164" r:id="rId146"/>
    <p:sldId id="1165" r:id="rId147"/>
    <p:sldId id="1166" r:id="rId148"/>
    <p:sldId id="1194" r:id="rId149"/>
    <p:sldId id="1265" r:id="rId150"/>
    <p:sldId id="1196" r:id="rId151"/>
    <p:sldId id="1213" r:id="rId152"/>
    <p:sldId id="1197" r:id="rId153"/>
    <p:sldId id="1214" r:id="rId154"/>
    <p:sldId id="1263" r:id="rId155"/>
    <p:sldId id="1217" r:id="rId156"/>
    <p:sldId id="1182" r:id="rId157"/>
    <p:sldId id="1266" r:id="rId158"/>
    <p:sldId id="1188" r:id="rId159"/>
    <p:sldId id="1267" r:id="rId160"/>
    <p:sldId id="1189" r:id="rId161"/>
    <p:sldId id="1190" r:id="rId162"/>
    <p:sldId id="1191" r:id="rId163"/>
    <p:sldId id="1192" r:id="rId164"/>
    <p:sldId id="1193" r:id="rId165"/>
    <p:sldId id="1170" r:id="rId166"/>
    <p:sldId id="353" r:id="rId167"/>
    <p:sldId id="989" r:id="rId168"/>
    <p:sldId id="1268" r:id="rId169"/>
    <p:sldId id="1269" r:id="rId170"/>
    <p:sldId id="1270" r:id="rId171"/>
    <p:sldId id="1271" r:id="rId172"/>
    <p:sldId id="1272" r:id="rId173"/>
    <p:sldId id="1273" r:id="rId174"/>
    <p:sldId id="1274" r:id="rId175"/>
    <p:sldId id="1275" r:id="rId176"/>
    <p:sldId id="1276" r:id="rId177"/>
    <p:sldId id="1277" r:id="rId178"/>
    <p:sldId id="1279" r:id="rId179"/>
    <p:sldId id="1280" r:id="rId180"/>
    <p:sldId id="1281" r:id="rId181"/>
    <p:sldId id="1294" r:id="rId182"/>
    <p:sldId id="1295" r:id="rId183"/>
    <p:sldId id="1282" r:id="rId184"/>
    <p:sldId id="1283" r:id="rId185"/>
    <p:sldId id="1284" r:id="rId186"/>
    <p:sldId id="1285" r:id="rId187"/>
    <p:sldId id="1286" r:id="rId188"/>
    <p:sldId id="1287" r:id="rId189"/>
    <p:sldId id="1288" r:id="rId190"/>
    <p:sldId id="1290" r:id="rId191"/>
    <p:sldId id="1289" r:id="rId192"/>
    <p:sldId id="1291" r:id="rId193"/>
    <p:sldId id="1292" r:id="rId194"/>
    <p:sldId id="1293" r:id="rId195"/>
    <p:sldId id="1296" r:id="rId196"/>
    <p:sldId id="1297" r:id="rId197"/>
    <p:sldId id="1257" r:id="rId198"/>
    <p:sldId id="1258" r:id="rId199"/>
    <p:sldId id="1261" r:id="rId200"/>
    <p:sldId id="1259" r:id="rId20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38DCC"/>
    <a:srgbClr val="3D95D3"/>
    <a:srgbClr val="2682C2"/>
    <a:srgbClr val="338FAF"/>
    <a:srgbClr val="379B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8E19A2-19FB-4CD1-9248-05852802185A}" v="88" dt="2023-10-22T15:58:14.026"/>
    <p1510:client id="{ECA2FA8D-F30F-F6BC-D6AB-61D0A02EAEFF}" v="7" dt="2023-10-25T21:32:45.1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426" autoAdjust="0"/>
    <p:restoredTop sz="89281" autoAdjust="0"/>
  </p:normalViewPr>
  <p:slideViewPr>
    <p:cSldViewPr>
      <p:cViewPr varScale="1">
        <p:scale>
          <a:sx n="101" d="100"/>
          <a:sy n="101" d="100"/>
        </p:scale>
        <p:origin x="317" y="5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038"/>
    </p:cViewPr>
  </p:sorterViewPr>
  <p:notesViewPr>
    <p:cSldViewPr>
      <p:cViewPr varScale="1">
        <p:scale>
          <a:sx n="82" d="100"/>
          <a:sy n="82" d="100"/>
        </p:scale>
        <p:origin x="-95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theme" Target="theme/theme1.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openxmlformats.org/officeDocument/2006/relationships/slide" Target="slides/slide188.xml"/><Relationship Id="rId206" Type="http://schemas.openxmlformats.org/officeDocument/2006/relationships/tableStyles" Target="tableStyles.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93" Type="http://schemas.openxmlformats.org/officeDocument/2006/relationships/slide" Target="slides/slide189.xml"/><Relationship Id="rId207" Type="http://schemas.microsoft.com/office/2016/11/relationships/changesInfo" Target="changesInfos/changesInfo1.xml"/><Relationship Id="rId13" Type="http://schemas.openxmlformats.org/officeDocument/2006/relationships/slide" Target="slides/slide9.xml"/><Relationship Id="rId109" Type="http://schemas.openxmlformats.org/officeDocument/2006/relationships/slide" Target="slides/slide105.xml"/><Relationship Id="rId34" Type="http://schemas.openxmlformats.org/officeDocument/2006/relationships/slide" Target="slides/slide30.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20" Type="http://schemas.openxmlformats.org/officeDocument/2006/relationships/slide" Target="slides/slide116.xml"/><Relationship Id="rId141" Type="http://schemas.openxmlformats.org/officeDocument/2006/relationships/slide" Target="slides/slide137.xml"/><Relationship Id="rId7" Type="http://schemas.openxmlformats.org/officeDocument/2006/relationships/slide" Target="slides/slide3.xml"/><Relationship Id="rId162" Type="http://schemas.openxmlformats.org/officeDocument/2006/relationships/slide" Target="slides/slide158.xml"/><Relationship Id="rId183" Type="http://schemas.openxmlformats.org/officeDocument/2006/relationships/slide" Target="slides/slide179.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199" Type="http://schemas.openxmlformats.org/officeDocument/2006/relationships/slide" Target="slides/slide195.xml"/><Relationship Id="rId203" Type="http://schemas.openxmlformats.org/officeDocument/2006/relationships/presProps" Target="presProps.xml"/><Relationship Id="rId208"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slide" Target="slides/slide185.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openxmlformats.org/officeDocument/2006/relationships/slide" Target="slides/slide191.xml"/><Relationship Id="rId190" Type="http://schemas.openxmlformats.org/officeDocument/2006/relationships/slide" Target="slides/slide186.xml"/><Relationship Id="rId204" Type="http://schemas.openxmlformats.org/officeDocument/2006/relationships/viewProps" Target="viewProp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slide" Target="slides/slide176.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201" Type="http://schemas.openxmlformats.org/officeDocument/2006/relationships/slide" Target="slides/slide197.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1" Type="http://schemas.openxmlformats.org/officeDocument/2006/relationships/customXml" Target="../customXml/item1.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202" Type="http://schemas.openxmlformats.org/officeDocument/2006/relationships/notesMaster" Target="notesMasters/notesMaster1.xml"/><Relationship Id="rId18" Type="http://schemas.openxmlformats.org/officeDocument/2006/relationships/slide" Target="slides/slide14.xml"/><Relationship Id="rId39" Type="http://schemas.openxmlformats.org/officeDocument/2006/relationships/slide" Target="slides/slide35.xml"/><Relationship Id="rId50" Type="http://schemas.openxmlformats.org/officeDocument/2006/relationships/slide" Target="slides/slide46.xml"/><Relationship Id="rId104" Type="http://schemas.openxmlformats.org/officeDocument/2006/relationships/slide" Target="slides/slide100.xml"/><Relationship Id="rId125" Type="http://schemas.openxmlformats.org/officeDocument/2006/relationships/slide" Target="slides/slide121.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ole, Lauren" userId="S::lauren.prole@azahcccs.gov::ca49aefa-64c4-4e72-993c-4bc9eb23d630" providerId="AD" clId="Web-{ECA2FA8D-F30F-F6BC-D6AB-61D0A02EAEFF}"/>
    <pc:docChg chg="modSld sldOrd">
      <pc:chgData name="Prole, Lauren" userId="S::lauren.prole@azahcccs.gov::ca49aefa-64c4-4e72-993c-4bc9eb23d630" providerId="AD" clId="Web-{ECA2FA8D-F30F-F6BC-D6AB-61D0A02EAEFF}" dt="2023-10-25T21:32:45.163" v="6"/>
      <pc:docMkLst>
        <pc:docMk/>
      </pc:docMkLst>
      <pc:sldChg chg="modSp">
        <pc:chgData name="Prole, Lauren" userId="S::lauren.prole@azahcccs.gov::ca49aefa-64c4-4e72-993c-4bc9eb23d630" providerId="AD" clId="Web-{ECA2FA8D-F30F-F6BC-D6AB-61D0A02EAEFF}" dt="2023-10-25T21:32:20.163" v="2" actId="20577"/>
        <pc:sldMkLst>
          <pc:docMk/>
          <pc:sldMk cId="3786409132" sldId="1283"/>
        </pc:sldMkLst>
        <pc:spChg chg="mod">
          <ac:chgData name="Prole, Lauren" userId="S::lauren.prole@azahcccs.gov::ca49aefa-64c4-4e72-993c-4bc9eb23d630" providerId="AD" clId="Web-{ECA2FA8D-F30F-F6BC-D6AB-61D0A02EAEFF}" dt="2023-10-25T21:32:20.163" v="2" actId="20577"/>
          <ac:spMkLst>
            <pc:docMk/>
            <pc:sldMk cId="3786409132" sldId="1283"/>
            <ac:spMk id="3" creationId="{84078EE0-EA30-9423-8251-C3719B7CD013}"/>
          </ac:spMkLst>
        </pc:spChg>
      </pc:sldChg>
      <pc:sldChg chg="modSp">
        <pc:chgData name="Prole, Lauren" userId="S::lauren.prole@azahcccs.gov::ca49aefa-64c4-4e72-993c-4bc9eb23d630" providerId="AD" clId="Web-{ECA2FA8D-F30F-F6BC-D6AB-61D0A02EAEFF}" dt="2023-10-25T21:32:39.335" v="5" actId="20577"/>
        <pc:sldMkLst>
          <pc:docMk/>
          <pc:sldMk cId="3197687077" sldId="1287"/>
        </pc:sldMkLst>
        <pc:spChg chg="mod">
          <ac:chgData name="Prole, Lauren" userId="S::lauren.prole@azahcccs.gov::ca49aefa-64c4-4e72-993c-4bc9eb23d630" providerId="AD" clId="Web-{ECA2FA8D-F30F-F6BC-D6AB-61D0A02EAEFF}" dt="2023-10-25T21:32:39.335" v="5" actId="20577"/>
          <ac:spMkLst>
            <pc:docMk/>
            <pc:sldMk cId="3197687077" sldId="1287"/>
            <ac:spMk id="3" creationId="{84078EE0-EA30-9423-8251-C3719B7CD013}"/>
          </ac:spMkLst>
        </pc:spChg>
      </pc:sldChg>
      <pc:sldChg chg="ord">
        <pc:chgData name="Prole, Lauren" userId="S::lauren.prole@azahcccs.gov::ca49aefa-64c4-4e72-993c-4bc9eb23d630" providerId="AD" clId="Web-{ECA2FA8D-F30F-F6BC-D6AB-61D0A02EAEFF}" dt="2023-10-25T21:32:45.163" v="6"/>
        <pc:sldMkLst>
          <pc:docMk/>
          <pc:sldMk cId="2656611551" sldId="1289"/>
        </pc:sldMkLst>
      </pc:sldChg>
    </pc:docChg>
  </pc:docChgLst>
  <pc:docChgLst>
    <pc:chgData name="Douiki, Hind (MRx)" userId="55f111b2-c425-481e-bdce-d9b1951ccae6" providerId="ADAL" clId="{498E19A2-19FB-4CD1-9248-05852802185A}"/>
    <pc:docChg chg="undo redo custSel addSld delSld modSld sldOrd">
      <pc:chgData name="Douiki, Hind (MRx)" userId="55f111b2-c425-481e-bdce-d9b1951ccae6" providerId="ADAL" clId="{498E19A2-19FB-4CD1-9248-05852802185A}" dt="2023-10-22T16:00:44.584" v="2360" actId="207"/>
      <pc:docMkLst>
        <pc:docMk/>
      </pc:docMkLst>
      <pc:sldChg chg="modSp mod">
        <pc:chgData name="Douiki, Hind (MRx)" userId="55f111b2-c425-481e-bdce-d9b1951ccae6" providerId="ADAL" clId="{498E19A2-19FB-4CD1-9248-05852802185A}" dt="2023-10-22T14:52:12.691" v="2105" actId="207"/>
        <pc:sldMkLst>
          <pc:docMk/>
          <pc:sldMk cId="778277638" sldId="341"/>
        </pc:sldMkLst>
        <pc:spChg chg="mod">
          <ac:chgData name="Douiki, Hind (MRx)" userId="55f111b2-c425-481e-bdce-d9b1951ccae6" providerId="ADAL" clId="{498E19A2-19FB-4CD1-9248-05852802185A}" dt="2023-10-22T14:52:06.314" v="2104" actId="255"/>
          <ac:spMkLst>
            <pc:docMk/>
            <pc:sldMk cId="778277638" sldId="341"/>
            <ac:spMk id="2" creationId="{00000000-0000-0000-0000-000000000000}"/>
          </ac:spMkLst>
        </pc:spChg>
        <pc:spChg chg="mod">
          <ac:chgData name="Douiki, Hind (MRx)" userId="55f111b2-c425-481e-bdce-d9b1951ccae6" providerId="ADAL" clId="{498E19A2-19FB-4CD1-9248-05852802185A}" dt="2023-10-22T14:52:12.691" v="2105" actId="207"/>
          <ac:spMkLst>
            <pc:docMk/>
            <pc:sldMk cId="778277638" sldId="341"/>
            <ac:spMk id="3" creationId="{00000000-0000-0000-0000-000000000000}"/>
          </ac:spMkLst>
        </pc:spChg>
      </pc:sldChg>
      <pc:sldChg chg="modSp mod">
        <pc:chgData name="Douiki, Hind (MRx)" userId="55f111b2-c425-481e-bdce-d9b1951ccae6" providerId="ADAL" clId="{498E19A2-19FB-4CD1-9248-05852802185A}" dt="2023-10-22T15:58:14.026" v="2355"/>
        <pc:sldMkLst>
          <pc:docMk/>
          <pc:sldMk cId="3740603491" sldId="353"/>
        </pc:sldMkLst>
        <pc:spChg chg="mod">
          <ac:chgData name="Douiki, Hind (MRx)" userId="55f111b2-c425-481e-bdce-d9b1951ccae6" providerId="ADAL" clId="{498E19A2-19FB-4CD1-9248-05852802185A}" dt="2023-10-22T15:58:14.026" v="2355"/>
          <ac:spMkLst>
            <pc:docMk/>
            <pc:sldMk cId="3740603491" sldId="353"/>
            <ac:spMk id="3" creationId="{00000000-0000-0000-0000-000000000000}"/>
          </ac:spMkLst>
        </pc:spChg>
      </pc:sldChg>
      <pc:sldChg chg="modSp mod">
        <pc:chgData name="Douiki, Hind (MRx)" userId="55f111b2-c425-481e-bdce-d9b1951ccae6" providerId="ADAL" clId="{498E19A2-19FB-4CD1-9248-05852802185A}" dt="2023-10-22T14:59:50.456" v="2151" actId="14100"/>
        <pc:sldMkLst>
          <pc:docMk/>
          <pc:sldMk cId="1783212724" sldId="444"/>
        </pc:sldMkLst>
        <pc:spChg chg="mod">
          <ac:chgData name="Douiki, Hind (MRx)" userId="55f111b2-c425-481e-bdce-d9b1951ccae6" providerId="ADAL" clId="{498E19A2-19FB-4CD1-9248-05852802185A}" dt="2023-10-22T14:59:50.456" v="2151" actId="14100"/>
          <ac:spMkLst>
            <pc:docMk/>
            <pc:sldMk cId="1783212724" sldId="444"/>
            <ac:spMk id="5" creationId="{00000000-0000-0000-0000-000000000000}"/>
          </ac:spMkLst>
        </pc:spChg>
      </pc:sldChg>
      <pc:sldChg chg="modSp mod">
        <pc:chgData name="Douiki, Hind (MRx)" userId="55f111b2-c425-481e-bdce-d9b1951ccae6" providerId="ADAL" clId="{498E19A2-19FB-4CD1-9248-05852802185A}" dt="2023-10-22T15:00:06.233" v="2153" actId="255"/>
        <pc:sldMkLst>
          <pc:docMk/>
          <pc:sldMk cId="3204291551" sldId="445"/>
        </pc:sldMkLst>
        <pc:spChg chg="mod">
          <ac:chgData name="Douiki, Hind (MRx)" userId="55f111b2-c425-481e-bdce-d9b1951ccae6" providerId="ADAL" clId="{498E19A2-19FB-4CD1-9248-05852802185A}" dt="2023-10-22T15:00:06.233" v="2153" actId="255"/>
          <ac:spMkLst>
            <pc:docMk/>
            <pc:sldMk cId="3204291551" sldId="445"/>
            <ac:spMk id="5" creationId="{00000000-0000-0000-0000-000000000000}"/>
          </ac:spMkLst>
        </pc:spChg>
      </pc:sldChg>
      <pc:sldChg chg="modSp mod">
        <pc:chgData name="Douiki, Hind (MRx)" userId="55f111b2-c425-481e-bdce-d9b1951ccae6" providerId="ADAL" clId="{498E19A2-19FB-4CD1-9248-05852802185A}" dt="2023-10-22T15:00:29.608" v="2155" actId="255"/>
        <pc:sldMkLst>
          <pc:docMk/>
          <pc:sldMk cId="3663555902" sldId="446"/>
        </pc:sldMkLst>
        <pc:spChg chg="mod">
          <ac:chgData name="Douiki, Hind (MRx)" userId="55f111b2-c425-481e-bdce-d9b1951ccae6" providerId="ADAL" clId="{498E19A2-19FB-4CD1-9248-05852802185A}" dt="2023-10-22T15:00:29.608" v="2155" actId="255"/>
          <ac:spMkLst>
            <pc:docMk/>
            <pc:sldMk cId="3663555902" sldId="446"/>
            <ac:spMk id="5" creationId="{00000000-0000-0000-0000-000000000000}"/>
          </ac:spMkLst>
        </pc:spChg>
      </pc:sldChg>
      <pc:sldChg chg="modSp mod">
        <pc:chgData name="Douiki, Hind (MRx)" userId="55f111b2-c425-481e-bdce-d9b1951ccae6" providerId="ADAL" clId="{498E19A2-19FB-4CD1-9248-05852802185A}" dt="2023-10-22T15:00:35.460" v="2156" actId="207"/>
        <pc:sldMkLst>
          <pc:docMk/>
          <pc:sldMk cId="3141618860" sldId="447"/>
        </pc:sldMkLst>
        <pc:spChg chg="mod">
          <ac:chgData name="Douiki, Hind (MRx)" userId="55f111b2-c425-481e-bdce-d9b1951ccae6" providerId="ADAL" clId="{498E19A2-19FB-4CD1-9248-05852802185A}" dt="2023-10-22T15:00:35.460" v="2156" actId="207"/>
          <ac:spMkLst>
            <pc:docMk/>
            <pc:sldMk cId="3141618860" sldId="447"/>
            <ac:spMk id="3" creationId="{00000000-0000-0000-0000-000000000000}"/>
          </ac:spMkLst>
        </pc:spChg>
      </pc:sldChg>
      <pc:sldChg chg="modSp mod">
        <pc:chgData name="Douiki, Hind (MRx)" userId="55f111b2-c425-481e-bdce-d9b1951ccae6" providerId="ADAL" clId="{498E19A2-19FB-4CD1-9248-05852802185A}" dt="2023-10-22T15:00:43.299" v="2157" actId="207"/>
        <pc:sldMkLst>
          <pc:docMk/>
          <pc:sldMk cId="1956554351" sldId="448"/>
        </pc:sldMkLst>
        <pc:spChg chg="mod">
          <ac:chgData name="Douiki, Hind (MRx)" userId="55f111b2-c425-481e-bdce-d9b1951ccae6" providerId="ADAL" clId="{498E19A2-19FB-4CD1-9248-05852802185A}" dt="2023-10-22T15:00:43.299" v="2157" actId="207"/>
          <ac:spMkLst>
            <pc:docMk/>
            <pc:sldMk cId="1956554351" sldId="448"/>
            <ac:spMk id="3" creationId="{00000000-0000-0000-0000-000000000000}"/>
          </ac:spMkLst>
        </pc:spChg>
      </pc:sldChg>
      <pc:sldChg chg="modSp mod">
        <pc:chgData name="Douiki, Hind (MRx)" userId="55f111b2-c425-481e-bdce-d9b1951ccae6" providerId="ADAL" clId="{498E19A2-19FB-4CD1-9248-05852802185A}" dt="2023-10-22T15:00:50.640" v="2158" actId="207"/>
        <pc:sldMkLst>
          <pc:docMk/>
          <pc:sldMk cId="2865529996" sldId="449"/>
        </pc:sldMkLst>
        <pc:spChg chg="mod">
          <ac:chgData name="Douiki, Hind (MRx)" userId="55f111b2-c425-481e-bdce-d9b1951ccae6" providerId="ADAL" clId="{498E19A2-19FB-4CD1-9248-05852802185A}" dt="2023-10-22T15:00:50.640" v="2158" actId="207"/>
          <ac:spMkLst>
            <pc:docMk/>
            <pc:sldMk cId="2865529996" sldId="449"/>
            <ac:spMk id="3" creationId="{00000000-0000-0000-0000-000000000000}"/>
          </ac:spMkLst>
        </pc:spChg>
      </pc:sldChg>
      <pc:sldChg chg="modSp mod">
        <pc:chgData name="Douiki, Hind (MRx)" userId="55f111b2-c425-481e-bdce-d9b1951ccae6" providerId="ADAL" clId="{498E19A2-19FB-4CD1-9248-05852802185A}" dt="2023-10-22T14:57:50.325" v="2140" actId="207"/>
        <pc:sldMkLst>
          <pc:docMk/>
          <pc:sldMk cId="3589513223" sldId="451"/>
        </pc:sldMkLst>
        <pc:spChg chg="mod">
          <ac:chgData name="Douiki, Hind (MRx)" userId="55f111b2-c425-481e-bdce-d9b1951ccae6" providerId="ADAL" clId="{498E19A2-19FB-4CD1-9248-05852802185A}" dt="2023-10-22T14:57:50.325" v="2140" actId="207"/>
          <ac:spMkLst>
            <pc:docMk/>
            <pc:sldMk cId="3589513223" sldId="451"/>
            <ac:spMk id="5" creationId="{00000000-0000-0000-0000-000000000000}"/>
          </ac:spMkLst>
        </pc:spChg>
      </pc:sldChg>
      <pc:sldChg chg="modSp mod">
        <pc:chgData name="Douiki, Hind (MRx)" userId="55f111b2-c425-481e-bdce-d9b1951ccae6" providerId="ADAL" clId="{498E19A2-19FB-4CD1-9248-05852802185A}" dt="2023-10-22T14:57:56.983" v="2141" actId="207"/>
        <pc:sldMkLst>
          <pc:docMk/>
          <pc:sldMk cId="1338244269" sldId="452"/>
        </pc:sldMkLst>
        <pc:spChg chg="mod">
          <ac:chgData name="Douiki, Hind (MRx)" userId="55f111b2-c425-481e-bdce-d9b1951ccae6" providerId="ADAL" clId="{498E19A2-19FB-4CD1-9248-05852802185A}" dt="2023-10-22T14:57:56.983" v="2141" actId="207"/>
          <ac:spMkLst>
            <pc:docMk/>
            <pc:sldMk cId="1338244269" sldId="452"/>
            <ac:spMk id="5" creationId="{00000000-0000-0000-0000-000000000000}"/>
          </ac:spMkLst>
        </pc:spChg>
      </pc:sldChg>
      <pc:sldChg chg="modSp mod">
        <pc:chgData name="Douiki, Hind (MRx)" userId="55f111b2-c425-481e-bdce-d9b1951ccae6" providerId="ADAL" clId="{498E19A2-19FB-4CD1-9248-05852802185A}" dt="2023-10-22T15:48:37.555" v="2315" actId="14100"/>
        <pc:sldMkLst>
          <pc:docMk/>
          <pc:sldMk cId="1526236447" sldId="453"/>
        </pc:sldMkLst>
        <pc:spChg chg="mod">
          <ac:chgData name="Douiki, Hind (MRx)" userId="55f111b2-c425-481e-bdce-d9b1951ccae6" providerId="ADAL" clId="{498E19A2-19FB-4CD1-9248-05852802185A}" dt="2023-10-22T15:48:37.555" v="2315" actId="14100"/>
          <ac:spMkLst>
            <pc:docMk/>
            <pc:sldMk cId="1526236447" sldId="453"/>
            <ac:spMk id="3" creationId="{00000000-0000-0000-0000-000000000000}"/>
          </ac:spMkLst>
        </pc:spChg>
      </pc:sldChg>
      <pc:sldChg chg="modSp mod">
        <pc:chgData name="Douiki, Hind (MRx)" userId="55f111b2-c425-481e-bdce-d9b1951ccae6" providerId="ADAL" clId="{498E19A2-19FB-4CD1-9248-05852802185A}" dt="2023-10-22T15:48:44.707" v="2316" actId="207"/>
        <pc:sldMkLst>
          <pc:docMk/>
          <pc:sldMk cId="1433475354" sldId="454"/>
        </pc:sldMkLst>
        <pc:spChg chg="mod">
          <ac:chgData name="Douiki, Hind (MRx)" userId="55f111b2-c425-481e-bdce-d9b1951ccae6" providerId="ADAL" clId="{498E19A2-19FB-4CD1-9248-05852802185A}" dt="2023-10-22T15:48:44.707" v="2316" actId="207"/>
          <ac:spMkLst>
            <pc:docMk/>
            <pc:sldMk cId="1433475354" sldId="454"/>
            <ac:spMk id="3" creationId="{00000000-0000-0000-0000-000000000000}"/>
          </ac:spMkLst>
        </pc:spChg>
      </pc:sldChg>
      <pc:sldChg chg="modSp mod">
        <pc:chgData name="Douiki, Hind (MRx)" userId="55f111b2-c425-481e-bdce-d9b1951ccae6" providerId="ADAL" clId="{498E19A2-19FB-4CD1-9248-05852802185A}" dt="2023-10-22T14:58:54.978" v="2147" actId="14100"/>
        <pc:sldMkLst>
          <pc:docMk/>
          <pc:sldMk cId="1364107537" sldId="455"/>
        </pc:sldMkLst>
        <pc:spChg chg="mod">
          <ac:chgData name="Douiki, Hind (MRx)" userId="55f111b2-c425-481e-bdce-d9b1951ccae6" providerId="ADAL" clId="{498E19A2-19FB-4CD1-9248-05852802185A}" dt="2023-10-22T14:58:54.978" v="2147" actId="14100"/>
          <ac:spMkLst>
            <pc:docMk/>
            <pc:sldMk cId="1364107537" sldId="455"/>
            <ac:spMk id="3" creationId="{00000000-0000-0000-0000-000000000000}"/>
          </ac:spMkLst>
        </pc:spChg>
      </pc:sldChg>
      <pc:sldChg chg="modSp mod">
        <pc:chgData name="Douiki, Hind (MRx)" userId="55f111b2-c425-481e-bdce-d9b1951ccae6" providerId="ADAL" clId="{498E19A2-19FB-4CD1-9248-05852802185A}" dt="2023-10-22T14:59:02.496" v="2148" actId="207"/>
        <pc:sldMkLst>
          <pc:docMk/>
          <pc:sldMk cId="4112552270" sldId="456"/>
        </pc:sldMkLst>
        <pc:spChg chg="mod">
          <ac:chgData name="Douiki, Hind (MRx)" userId="55f111b2-c425-481e-bdce-d9b1951ccae6" providerId="ADAL" clId="{498E19A2-19FB-4CD1-9248-05852802185A}" dt="2023-10-22T14:59:02.496" v="2148" actId="207"/>
          <ac:spMkLst>
            <pc:docMk/>
            <pc:sldMk cId="4112552270" sldId="456"/>
            <ac:spMk id="3" creationId="{00000000-0000-0000-0000-000000000000}"/>
          </ac:spMkLst>
        </pc:spChg>
      </pc:sldChg>
      <pc:sldChg chg="modSp mod">
        <pc:chgData name="Douiki, Hind (MRx)" userId="55f111b2-c425-481e-bdce-d9b1951ccae6" providerId="ADAL" clId="{498E19A2-19FB-4CD1-9248-05852802185A}" dt="2023-10-22T14:56:54.884" v="2133" actId="255"/>
        <pc:sldMkLst>
          <pc:docMk/>
          <pc:sldMk cId="933253493" sldId="467"/>
        </pc:sldMkLst>
        <pc:spChg chg="mod">
          <ac:chgData name="Douiki, Hind (MRx)" userId="55f111b2-c425-481e-bdce-d9b1951ccae6" providerId="ADAL" clId="{498E19A2-19FB-4CD1-9248-05852802185A}" dt="2023-10-22T14:56:54.884" v="2133" actId="255"/>
          <ac:spMkLst>
            <pc:docMk/>
            <pc:sldMk cId="933253493" sldId="467"/>
            <ac:spMk id="5" creationId="{00000000-0000-0000-0000-000000000000}"/>
          </ac:spMkLst>
        </pc:spChg>
      </pc:sldChg>
      <pc:sldChg chg="modSp mod">
        <pc:chgData name="Douiki, Hind (MRx)" userId="55f111b2-c425-481e-bdce-d9b1951ccae6" providerId="ADAL" clId="{498E19A2-19FB-4CD1-9248-05852802185A}" dt="2023-10-22T14:57:08.064" v="2136" actId="14100"/>
        <pc:sldMkLst>
          <pc:docMk/>
          <pc:sldMk cId="4082276056" sldId="468"/>
        </pc:sldMkLst>
        <pc:spChg chg="mod">
          <ac:chgData name="Douiki, Hind (MRx)" userId="55f111b2-c425-481e-bdce-d9b1951ccae6" providerId="ADAL" clId="{498E19A2-19FB-4CD1-9248-05852802185A}" dt="2023-10-22T14:57:08.064" v="2136" actId="14100"/>
          <ac:spMkLst>
            <pc:docMk/>
            <pc:sldMk cId="4082276056" sldId="468"/>
            <ac:spMk id="3" creationId="{00000000-0000-0000-0000-000000000000}"/>
          </ac:spMkLst>
        </pc:spChg>
      </pc:sldChg>
      <pc:sldChg chg="modSp mod">
        <pc:chgData name="Douiki, Hind (MRx)" userId="55f111b2-c425-481e-bdce-d9b1951ccae6" providerId="ADAL" clId="{498E19A2-19FB-4CD1-9248-05852802185A}" dt="2023-10-22T14:57:14.939" v="2137" actId="207"/>
        <pc:sldMkLst>
          <pc:docMk/>
          <pc:sldMk cId="2604233334" sldId="470"/>
        </pc:sldMkLst>
        <pc:spChg chg="mod">
          <ac:chgData name="Douiki, Hind (MRx)" userId="55f111b2-c425-481e-bdce-d9b1951ccae6" providerId="ADAL" clId="{498E19A2-19FB-4CD1-9248-05852802185A}" dt="2023-10-22T14:57:14.939" v="2137" actId="207"/>
          <ac:spMkLst>
            <pc:docMk/>
            <pc:sldMk cId="2604233334" sldId="470"/>
            <ac:spMk id="3" creationId="{00000000-0000-0000-0000-000000000000}"/>
          </ac:spMkLst>
        </pc:spChg>
      </pc:sldChg>
      <pc:sldChg chg="modSp mod">
        <pc:chgData name="Douiki, Hind (MRx)" userId="55f111b2-c425-481e-bdce-d9b1951ccae6" providerId="ADAL" clId="{498E19A2-19FB-4CD1-9248-05852802185A}" dt="2023-10-22T14:54:45.390" v="2120" actId="207"/>
        <pc:sldMkLst>
          <pc:docMk/>
          <pc:sldMk cId="0" sldId="492"/>
        </pc:sldMkLst>
        <pc:spChg chg="mod">
          <ac:chgData name="Douiki, Hind (MRx)" userId="55f111b2-c425-481e-bdce-d9b1951ccae6" providerId="ADAL" clId="{498E19A2-19FB-4CD1-9248-05852802185A}" dt="2023-10-22T14:54:45.390" v="2120" actId="207"/>
          <ac:spMkLst>
            <pc:docMk/>
            <pc:sldMk cId="0" sldId="492"/>
            <ac:spMk id="3" creationId="{00000000-0000-0000-0000-000000000000}"/>
          </ac:spMkLst>
        </pc:spChg>
      </pc:sldChg>
      <pc:sldChg chg="modSp mod">
        <pc:chgData name="Douiki, Hind (MRx)" userId="55f111b2-c425-481e-bdce-d9b1951ccae6" providerId="ADAL" clId="{498E19A2-19FB-4CD1-9248-05852802185A}" dt="2023-10-22T15:03:50.331" v="2186" actId="255"/>
        <pc:sldMkLst>
          <pc:docMk/>
          <pc:sldMk cId="261407566" sldId="832"/>
        </pc:sldMkLst>
        <pc:spChg chg="mod">
          <ac:chgData name="Douiki, Hind (MRx)" userId="55f111b2-c425-481e-bdce-d9b1951ccae6" providerId="ADAL" clId="{498E19A2-19FB-4CD1-9248-05852802185A}" dt="2023-10-22T15:03:50.331" v="2186" actId="255"/>
          <ac:spMkLst>
            <pc:docMk/>
            <pc:sldMk cId="261407566" sldId="832"/>
            <ac:spMk id="5" creationId="{00000000-0000-0000-0000-000000000000}"/>
          </ac:spMkLst>
        </pc:spChg>
      </pc:sldChg>
      <pc:sldChg chg="modSp mod">
        <pc:chgData name="Douiki, Hind (MRx)" userId="55f111b2-c425-481e-bdce-d9b1951ccae6" providerId="ADAL" clId="{498E19A2-19FB-4CD1-9248-05852802185A}" dt="2023-10-22T15:50:52.522" v="2320" actId="207"/>
        <pc:sldMkLst>
          <pc:docMk/>
          <pc:sldMk cId="1736452116" sldId="833"/>
        </pc:sldMkLst>
        <pc:spChg chg="mod">
          <ac:chgData name="Douiki, Hind (MRx)" userId="55f111b2-c425-481e-bdce-d9b1951ccae6" providerId="ADAL" clId="{498E19A2-19FB-4CD1-9248-05852802185A}" dt="2023-10-22T15:50:52.522" v="2320" actId="207"/>
          <ac:spMkLst>
            <pc:docMk/>
            <pc:sldMk cId="1736452116" sldId="833"/>
            <ac:spMk id="5" creationId="{00000000-0000-0000-0000-000000000000}"/>
          </ac:spMkLst>
        </pc:spChg>
      </pc:sldChg>
      <pc:sldChg chg="modSp mod">
        <pc:chgData name="Douiki, Hind (MRx)" userId="55f111b2-c425-481e-bdce-d9b1951ccae6" providerId="ADAL" clId="{498E19A2-19FB-4CD1-9248-05852802185A}" dt="2023-10-22T15:51:04.580" v="2321" actId="27107"/>
        <pc:sldMkLst>
          <pc:docMk/>
          <pc:sldMk cId="0" sldId="834"/>
        </pc:sldMkLst>
        <pc:spChg chg="mod">
          <ac:chgData name="Douiki, Hind (MRx)" userId="55f111b2-c425-481e-bdce-d9b1951ccae6" providerId="ADAL" clId="{498E19A2-19FB-4CD1-9248-05852802185A}" dt="2023-10-22T15:51:04.580" v="2321" actId="27107"/>
          <ac:spMkLst>
            <pc:docMk/>
            <pc:sldMk cId="0" sldId="834"/>
            <ac:spMk id="3" creationId="{00000000-0000-0000-0000-000000000000}"/>
          </ac:spMkLst>
        </pc:spChg>
      </pc:sldChg>
      <pc:sldChg chg="modSp mod">
        <pc:chgData name="Douiki, Hind (MRx)" userId="55f111b2-c425-481e-bdce-d9b1951ccae6" providerId="ADAL" clId="{498E19A2-19FB-4CD1-9248-05852802185A}" dt="2023-10-22T15:51:13.560" v="2322" actId="33524"/>
        <pc:sldMkLst>
          <pc:docMk/>
          <pc:sldMk cId="0" sldId="835"/>
        </pc:sldMkLst>
        <pc:spChg chg="mod">
          <ac:chgData name="Douiki, Hind (MRx)" userId="55f111b2-c425-481e-bdce-d9b1951ccae6" providerId="ADAL" clId="{498E19A2-19FB-4CD1-9248-05852802185A}" dt="2023-10-22T15:51:13.560" v="2322" actId="33524"/>
          <ac:spMkLst>
            <pc:docMk/>
            <pc:sldMk cId="0" sldId="835"/>
            <ac:spMk id="3" creationId="{00000000-0000-0000-0000-000000000000}"/>
          </ac:spMkLst>
        </pc:spChg>
      </pc:sldChg>
      <pc:sldChg chg="modSp mod">
        <pc:chgData name="Douiki, Hind (MRx)" userId="55f111b2-c425-481e-bdce-d9b1951ccae6" providerId="ADAL" clId="{498E19A2-19FB-4CD1-9248-05852802185A}" dt="2023-10-22T15:05:48.897" v="2203" actId="207"/>
        <pc:sldMkLst>
          <pc:docMk/>
          <pc:sldMk cId="0" sldId="841"/>
        </pc:sldMkLst>
        <pc:spChg chg="mod">
          <ac:chgData name="Douiki, Hind (MRx)" userId="55f111b2-c425-481e-bdce-d9b1951ccae6" providerId="ADAL" clId="{498E19A2-19FB-4CD1-9248-05852802185A}" dt="2023-10-22T15:05:48.897" v="2203" actId="207"/>
          <ac:spMkLst>
            <pc:docMk/>
            <pc:sldMk cId="0" sldId="841"/>
            <ac:spMk id="3" creationId="{00000000-0000-0000-0000-000000000000}"/>
          </ac:spMkLst>
        </pc:spChg>
      </pc:sldChg>
      <pc:sldChg chg="modSp mod">
        <pc:chgData name="Douiki, Hind (MRx)" userId="55f111b2-c425-481e-bdce-d9b1951ccae6" providerId="ADAL" clId="{498E19A2-19FB-4CD1-9248-05852802185A}" dt="2023-10-22T15:05:31.183" v="2201" actId="207"/>
        <pc:sldMkLst>
          <pc:docMk/>
          <pc:sldMk cId="1728335906" sldId="845"/>
        </pc:sldMkLst>
        <pc:spChg chg="mod">
          <ac:chgData name="Douiki, Hind (MRx)" userId="55f111b2-c425-481e-bdce-d9b1951ccae6" providerId="ADAL" clId="{498E19A2-19FB-4CD1-9248-05852802185A}" dt="2023-10-22T15:05:31.183" v="2201" actId="207"/>
          <ac:spMkLst>
            <pc:docMk/>
            <pc:sldMk cId="1728335906" sldId="845"/>
            <ac:spMk id="5" creationId="{00000000-0000-0000-0000-000000000000}"/>
          </ac:spMkLst>
        </pc:spChg>
      </pc:sldChg>
      <pc:sldChg chg="modSp mod">
        <pc:chgData name="Douiki, Hind (MRx)" userId="55f111b2-c425-481e-bdce-d9b1951ccae6" providerId="ADAL" clId="{498E19A2-19FB-4CD1-9248-05852802185A}" dt="2023-10-22T15:05:22.544" v="2200" actId="207"/>
        <pc:sldMkLst>
          <pc:docMk/>
          <pc:sldMk cId="2317970073" sldId="853"/>
        </pc:sldMkLst>
        <pc:spChg chg="mod">
          <ac:chgData name="Douiki, Hind (MRx)" userId="55f111b2-c425-481e-bdce-d9b1951ccae6" providerId="ADAL" clId="{498E19A2-19FB-4CD1-9248-05852802185A}" dt="2023-10-22T15:05:22.544" v="2200" actId="207"/>
          <ac:spMkLst>
            <pc:docMk/>
            <pc:sldMk cId="2317970073" sldId="853"/>
            <ac:spMk id="5" creationId="{00000000-0000-0000-0000-000000000000}"/>
          </ac:spMkLst>
        </pc:spChg>
      </pc:sldChg>
      <pc:sldChg chg="modSp mod">
        <pc:chgData name="Douiki, Hind (MRx)" userId="55f111b2-c425-481e-bdce-d9b1951ccae6" providerId="ADAL" clId="{498E19A2-19FB-4CD1-9248-05852802185A}" dt="2023-10-22T15:02:49.139" v="2178" actId="207"/>
        <pc:sldMkLst>
          <pc:docMk/>
          <pc:sldMk cId="4182925678" sldId="854"/>
        </pc:sldMkLst>
        <pc:spChg chg="mod">
          <ac:chgData name="Douiki, Hind (MRx)" userId="55f111b2-c425-481e-bdce-d9b1951ccae6" providerId="ADAL" clId="{498E19A2-19FB-4CD1-9248-05852802185A}" dt="2023-10-22T15:02:49.139" v="2178" actId="207"/>
          <ac:spMkLst>
            <pc:docMk/>
            <pc:sldMk cId="4182925678" sldId="854"/>
            <ac:spMk id="5" creationId="{00000000-0000-0000-0000-000000000000}"/>
          </ac:spMkLst>
        </pc:spChg>
      </pc:sldChg>
      <pc:sldChg chg="modSp mod">
        <pc:chgData name="Douiki, Hind (MRx)" userId="55f111b2-c425-481e-bdce-d9b1951ccae6" providerId="ADAL" clId="{498E19A2-19FB-4CD1-9248-05852802185A}" dt="2023-10-22T15:03:15.433" v="2183" actId="14100"/>
        <pc:sldMkLst>
          <pc:docMk/>
          <pc:sldMk cId="3592175538" sldId="855"/>
        </pc:sldMkLst>
        <pc:spChg chg="mod">
          <ac:chgData name="Douiki, Hind (MRx)" userId="55f111b2-c425-481e-bdce-d9b1951ccae6" providerId="ADAL" clId="{498E19A2-19FB-4CD1-9248-05852802185A}" dt="2023-10-22T15:03:15.433" v="2183" actId="14100"/>
          <ac:spMkLst>
            <pc:docMk/>
            <pc:sldMk cId="3592175538" sldId="855"/>
            <ac:spMk id="5" creationId="{00000000-0000-0000-0000-000000000000}"/>
          </ac:spMkLst>
        </pc:spChg>
      </pc:sldChg>
      <pc:sldChg chg="modSp mod">
        <pc:chgData name="Douiki, Hind (MRx)" userId="55f111b2-c425-481e-bdce-d9b1951ccae6" providerId="ADAL" clId="{498E19A2-19FB-4CD1-9248-05852802185A}" dt="2023-10-22T15:03:29.621" v="2185" actId="255"/>
        <pc:sldMkLst>
          <pc:docMk/>
          <pc:sldMk cId="1867622395" sldId="856"/>
        </pc:sldMkLst>
        <pc:spChg chg="mod">
          <ac:chgData name="Douiki, Hind (MRx)" userId="55f111b2-c425-481e-bdce-d9b1951ccae6" providerId="ADAL" clId="{498E19A2-19FB-4CD1-9248-05852802185A}" dt="2023-10-22T15:03:29.621" v="2185" actId="255"/>
          <ac:spMkLst>
            <pc:docMk/>
            <pc:sldMk cId="1867622395" sldId="856"/>
            <ac:spMk id="5" creationId="{00000000-0000-0000-0000-000000000000}"/>
          </ac:spMkLst>
        </pc:spChg>
      </pc:sldChg>
      <pc:sldChg chg="modSp mod">
        <pc:chgData name="Douiki, Hind (MRx)" userId="55f111b2-c425-481e-bdce-d9b1951ccae6" providerId="ADAL" clId="{498E19A2-19FB-4CD1-9248-05852802185A}" dt="2023-10-22T15:05:41.310" v="2202" actId="207"/>
        <pc:sldMkLst>
          <pc:docMk/>
          <pc:sldMk cId="3366004074" sldId="860"/>
        </pc:sldMkLst>
        <pc:spChg chg="mod">
          <ac:chgData name="Douiki, Hind (MRx)" userId="55f111b2-c425-481e-bdce-d9b1951ccae6" providerId="ADAL" clId="{498E19A2-19FB-4CD1-9248-05852802185A}" dt="2023-10-22T15:05:41.310" v="2202" actId="207"/>
          <ac:spMkLst>
            <pc:docMk/>
            <pc:sldMk cId="3366004074" sldId="860"/>
            <ac:spMk id="5" creationId="{00000000-0000-0000-0000-000000000000}"/>
          </ac:spMkLst>
        </pc:spChg>
      </pc:sldChg>
      <pc:sldChg chg="modSp mod">
        <pc:chgData name="Douiki, Hind (MRx)" userId="55f111b2-c425-481e-bdce-d9b1951ccae6" providerId="ADAL" clId="{498E19A2-19FB-4CD1-9248-05852802185A}" dt="2023-10-22T15:01:13.104" v="2160" actId="207"/>
        <pc:sldMkLst>
          <pc:docMk/>
          <pc:sldMk cId="3380801324" sldId="862"/>
        </pc:sldMkLst>
        <pc:spChg chg="mod">
          <ac:chgData name="Douiki, Hind (MRx)" userId="55f111b2-c425-481e-bdce-d9b1951ccae6" providerId="ADAL" clId="{498E19A2-19FB-4CD1-9248-05852802185A}" dt="2023-10-22T15:01:13.104" v="2160" actId="207"/>
          <ac:spMkLst>
            <pc:docMk/>
            <pc:sldMk cId="3380801324" sldId="862"/>
            <ac:spMk id="5" creationId="{00000000-0000-0000-0000-000000000000}"/>
          </ac:spMkLst>
        </pc:spChg>
      </pc:sldChg>
      <pc:sldChg chg="modSp mod">
        <pc:chgData name="Douiki, Hind (MRx)" userId="55f111b2-c425-481e-bdce-d9b1951ccae6" providerId="ADAL" clId="{498E19A2-19FB-4CD1-9248-05852802185A}" dt="2023-10-22T15:01:22.309" v="2161" actId="207"/>
        <pc:sldMkLst>
          <pc:docMk/>
          <pc:sldMk cId="0" sldId="864"/>
        </pc:sldMkLst>
        <pc:spChg chg="mod">
          <ac:chgData name="Douiki, Hind (MRx)" userId="55f111b2-c425-481e-bdce-d9b1951ccae6" providerId="ADAL" clId="{498E19A2-19FB-4CD1-9248-05852802185A}" dt="2023-10-22T15:01:22.309" v="2161" actId="207"/>
          <ac:spMkLst>
            <pc:docMk/>
            <pc:sldMk cId="0" sldId="864"/>
            <ac:spMk id="3" creationId="{00000000-0000-0000-0000-000000000000}"/>
          </ac:spMkLst>
        </pc:spChg>
      </pc:sldChg>
      <pc:sldChg chg="modSp mod">
        <pc:chgData name="Douiki, Hind (MRx)" userId="55f111b2-c425-481e-bdce-d9b1951ccae6" providerId="ADAL" clId="{498E19A2-19FB-4CD1-9248-05852802185A}" dt="2023-10-22T15:02:04.511" v="2166" actId="207"/>
        <pc:sldMkLst>
          <pc:docMk/>
          <pc:sldMk cId="3666002991" sldId="868"/>
        </pc:sldMkLst>
        <pc:spChg chg="mod">
          <ac:chgData name="Douiki, Hind (MRx)" userId="55f111b2-c425-481e-bdce-d9b1951ccae6" providerId="ADAL" clId="{498E19A2-19FB-4CD1-9248-05852802185A}" dt="2023-10-22T15:02:04.511" v="2166" actId="207"/>
          <ac:spMkLst>
            <pc:docMk/>
            <pc:sldMk cId="3666002991" sldId="868"/>
            <ac:spMk id="5" creationId="{00000000-0000-0000-0000-000000000000}"/>
          </ac:spMkLst>
        </pc:spChg>
      </pc:sldChg>
      <pc:sldChg chg="modSp mod">
        <pc:chgData name="Douiki, Hind (MRx)" userId="55f111b2-c425-481e-bdce-d9b1951ccae6" providerId="ADAL" clId="{498E19A2-19FB-4CD1-9248-05852802185A}" dt="2023-10-22T15:02:10.258" v="2167" actId="207"/>
        <pc:sldMkLst>
          <pc:docMk/>
          <pc:sldMk cId="377038648" sldId="872"/>
        </pc:sldMkLst>
        <pc:spChg chg="mod">
          <ac:chgData name="Douiki, Hind (MRx)" userId="55f111b2-c425-481e-bdce-d9b1951ccae6" providerId="ADAL" clId="{498E19A2-19FB-4CD1-9248-05852802185A}" dt="2023-10-22T15:02:10.258" v="2167" actId="207"/>
          <ac:spMkLst>
            <pc:docMk/>
            <pc:sldMk cId="377038648" sldId="872"/>
            <ac:spMk id="5" creationId="{00000000-0000-0000-0000-000000000000}"/>
          </ac:spMkLst>
        </pc:spChg>
      </pc:sldChg>
      <pc:sldChg chg="modSp mod">
        <pc:chgData name="Douiki, Hind (MRx)" userId="55f111b2-c425-481e-bdce-d9b1951ccae6" providerId="ADAL" clId="{498E19A2-19FB-4CD1-9248-05852802185A}" dt="2023-10-22T15:01:51.106" v="2164" actId="207"/>
        <pc:sldMkLst>
          <pc:docMk/>
          <pc:sldMk cId="0" sldId="882"/>
        </pc:sldMkLst>
        <pc:spChg chg="mod">
          <ac:chgData name="Douiki, Hind (MRx)" userId="55f111b2-c425-481e-bdce-d9b1951ccae6" providerId="ADAL" clId="{498E19A2-19FB-4CD1-9248-05852802185A}" dt="2023-10-22T15:01:51.106" v="2164" actId="207"/>
          <ac:spMkLst>
            <pc:docMk/>
            <pc:sldMk cId="0" sldId="882"/>
            <ac:spMk id="3" creationId="{00000000-0000-0000-0000-000000000000}"/>
          </ac:spMkLst>
        </pc:spChg>
      </pc:sldChg>
      <pc:sldChg chg="modSp mod">
        <pc:chgData name="Douiki, Hind (MRx)" userId="55f111b2-c425-481e-bdce-d9b1951ccae6" providerId="ADAL" clId="{498E19A2-19FB-4CD1-9248-05852802185A}" dt="2023-10-22T15:51:46.428" v="2323" actId="255"/>
        <pc:sldMkLst>
          <pc:docMk/>
          <pc:sldMk cId="0" sldId="884"/>
        </pc:sldMkLst>
        <pc:spChg chg="mod">
          <ac:chgData name="Douiki, Hind (MRx)" userId="55f111b2-c425-481e-bdce-d9b1951ccae6" providerId="ADAL" clId="{498E19A2-19FB-4CD1-9248-05852802185A}" dt="2023-10-22T15:51:46.428" v="2323" actId="255"/>
          <ac:spMkLst>
            <pc:docMk/>
            <pc:sldMk cId="0" sldId="884"/>
            <ac:spMk id="3" creationId="{00000000-0000-0000-0000-000000000000}"/>
          </ac:spMkLst>
        </pc:spChg>
      </pc:sldChg>
      <pc:sldChg chg="modSp mod">
        <pc:chgData name="Douiki, Hind (MRx)" userId="55f111b2-c425-481e-bdce-d9b1951ccae6" providerId="ADAL" clId="{498E19A2-19FB-4CD1-9248-05852802185A}" dt="2023-10-22T14:52:19.447" v="2106" actId="207"/>
        <pc:sldMkLst>
          <pc:docMk/>
          <pc:sldMk cId="2303608924" sldId="915"/>
        </pc:sldMkLst>
        <pc:spChg chg="mod">
          <ac:chgData name="Douiki, Hind (MRx)" userId="55f111b2-c425-481e-bdce-d9b1951ccae6" providerId="ADAL" clId="{498E19A2-19FB-4CD1-9248-05852802185A}" dt="2023-10-22T14:52:19.447" v="2106" actId="207"/>
          <ac:spMkLst>
            <pc:docMk/>
            <pc:sldMk cId="2303608924" sldId="915"/>
            <ac:spMk id="5" creationId="{00000000-0000-0000-0000-000000000000}"/>
          </ac:spMkLst>
        </pc:spChg>
      </pc:sldChg>
      <pc:sldChg chg="modSp mod">
        <pc:chgData name="Douiki, Hind (MRx)" userId="55f111b2-c425-481e-bdce-d9b1951ccae6" providerId="ADAL" clId="{498E19A2-19FB-4CD1-9248-05852802185A}" dt="2023-10-22T14:52:29.899" v="2107" actId="207"/>
        <pc:sldMkLst>
          <pc:docMk/>
          <pc:sldMk cId="3327027648" sldId="916"/>
        </pc:sldMkLst>
        <pc:spChg chg="mod">
          <ac:chgData name="Douiki, Hind (MRx)" userId="55f111b2-c425-481e-bdce-d9b1951ccae6" providerId="ADAL" clId="{498E19A2-19FB-4CD1-9248-05852802185A}" dt="2023-10-22T14:52:29.899" v="2107" actId="207"/>
          <ac:spMkLst>
            <pc:docMk/>
            <pc:sldMk cId="3327027648" sldId="916"/>
            <ac:spMk id="5" creationId="{00000000-0000-0000-0000-000000000000}"/>
          </ac:spMkLst>
        </pc:spChg>
      </pc:sldChg>
      <pc:sldChg chg="modSp">
        <pc:chgData name="Douiki, Hind (MRx)" userId="55f111b2-c425-481e-bdce-d9b1951ccae6" providerId="ADAL" clId="{498E19A2-19FB-4CD1-9248-05852802185A}" dt="2023-10-22T15:58:14.026" v="2355"/>
        <pc:sldMkLst>
          <pc:docMk/>
          <pc:sldMk cId="1481806040" sldId="989"/>
        </pc:sldMkLst>
        <pc:spChg chg="mod">
          <ac:chgData name="Douiki, Hind (MRx)" userId="55f111b2-c425-481e-bdce-d9b1951ccae6" providerId="ADAL" clId="{498E19A2-19FB-4CD1-9248-05852802185A}" dt="2023-10-22T15:58:14.026" v="2355"/>
          <ac:spMkLst>
            <pc:docMk/>
            <pc:sldMk cId="1481806040" sldId="989"/>
            <ac:spMk id="29698" creationId="{00000000-0000-0000-0000-000000000000}"/>
          </ac:spMkLst>
        </pc:spChg>
        <pc:spChg chg="mod">
          <ac:chgData name="Douiki, Hind (MRx)" userId="55f111b2-c425-481e-bdce-d9b1951ccae6" providerId="ADAL" clId="{498E19A2-19FB-4CD1-9248-05852802185A}" dt="2023-10-22T15:58:14.026" v="2355"/>
          <ac:spMkLst>
            <pc:docMk/>
            <pc:sldMk cId="1481806040" sldId="989"/>
            <ac:spMk id="29699" creationId="{00000000-0000-0000-0000-000000000000}"/>
          </ac:spMkLst>
        </pc:spChg>
      </pc:sldChg>
      <pc:sldChg chg="modSp mod">
        <pc:chgData name="Douiki, Hind (MRx)" userId="55f111b2-c425-481e-bdce-d9b1951ccae6" providerId="ADAL" clId="{498E19A2-19FB-4CD1-9248-05852802185A}" dt="2023-10-22T15:01:29.110" v="2162" actId="207"/>
        <pc:sldMkLst>
          <pc:docMk/>
          <pc:sldMk cId="2422925299" sldId="1042"/>
        </pc:sldMkLst>
        <pc:spChg chg="mod">
          <ac:chgData name="Douiki, Hind (MRx)" userId="55f111b2-c425-481e-bdce-d9b1951ccae6" providerId="ADAL" clId="{498E19A2-19FB-4CD1-9248-05852802185A}" dt="2023-10-22T15:01:29.110" v="2162" actId="207"/>
          <ac:spMkLst>
            <pc:docMk/>
            <pc:sldMk cId="2422925299" sldId="1042"/>
            <ac:spMk id="3" creationId="{00000000-0000-0000-0000-000000000000}"/>
          </ac:spMkLst>
        </pc:spChg>
      </pc:sldChg>
      <pc:sldChg chg="modSp mod">
        <pc:chgData name="Douiki, Hind (MRx)" userId="55f111b2-c425-481e-bdce-d9b1951ccae6" providerId="ADAL" clId="{498E19A2-19FB-4CD1-9248-05852802185A}" dt="2023-10-22T15:49:46.217" v="2318" actId="255"/>
        <pc:sldMkLst>
          <pc:docMk/>
          <pc:sldMk cId="2438784901" sldId="1047"/>
        </pc:sldMkLst>
        <pc:spChg chg="mod">
          <ac:chgData name="Douiki, Hind (MRx)" userId="55f111b2-c425-481e-bdce-d9b1951ccae6" providerId="ADAL" clId="{498E19A2-19FB-4CD1-9248-05852802185A}" dt="2023-10-22T15:49:46.217" v="2318" actId="255"/>
          <ac:spMkLst>
            <pc:docMk/>
            <pc:sldMk cId="2438784901" sldId="1047"/>
            <ac:spMk id="3" creationId="{00000000-0000-0000-0000-000000000000}"/>
          </ac:spMkLst>
        </pc:spChg>
      </pc:sldChg>
      <pc:sldChg chg="modSp mod">
        <pc:chgData name="Douiki, Hind (MRx)" userId="55f111b2-c425-481e-bdce-d9b1951ccae6" providerId="ADAL" clId="{498E19A2-19FB-4CD1-9248-05852802185A}" dt="2023-10-22T15:02:38.036" v="2177" actId="20577"/>
        <pc:sldMkLst>
          <pc:docMk/>
          <pc:sldMk cId="2314702507" sldId="1048"/>
        </pc:sldMkLst>
        <pc:spChg chg="mod">
          <ac:chgData name="Douiki, Hind (MRx)" userId="55f111b2-c425-481e-bdce-d9b1951ccae6" providerId="ADAL" clId="{498E19A2-19FB-4CD1-9248-05852802185A}" dt="2023-10-22T15:02:38.036" v="2177" actId="20577"/>
          <ac:spMkLst>
            <pc:docMk/>
            <pc:sldMk cId="2314702507" sldId="1048"/>
            <ac:spMk id="3" creationId="{00000000-0000-0000-0000-000000000000}"/>
          </ac:spMkLst>
        </pc:spChg>
      </pc:sldChg>
      <pc:sldChg chg="modSp mod">
        <pc:chgData name="Douiki, Hind (MRx)" userId="55f111b2-c425-481e-bdce-d9b1951ccae6" providerId="ADAL" clId="{498E19A2-19FB-4CD1-9248-05852802185A}" dt="2023-10-22T15:47:04.281" v="2306" actId="27107"/>
        <pc:sldMkLst>
          <pc:docMk/>
          <pc:sldMk cId="2122506081" sldId="1050"/>
        </pc:sldMkLst>
        <pc:spChg chg="mod">
          <ac:chgData name="Douiki, Hind (MRx)" userId="55f111b2-c425-481e-bdce-d9b1951ccae6" providerId="ADAL" clId="{498E19A2-19FB-4CD1-9248-05852802185A}" dt="2023-10-22T15:47:04.281" v="2306" actId="27107"/>
          <ac:spMkLst>
            <pc:docMk/>
            <pc:sldMk cId="2122506081" sldId="1050"/>
            <ac:spMk id="3" creationId="{00000000-0000-0000-0000-000000000000}"/>
          </ac:spMkLst>
        </pc:spChg>
      </pc:sldChg>
      <pc:sldChg chg="modSp mod">
        <pc:chgData name="Douiki, Hind (MRx)" userId="55f111b2-c425-481e-bdce-d9b1951ccae6" providerId="ADAL" clId="{498E19A2-19FB-4CD1-9248-05852802185A}" dt="2023-10-22T14:54:59.911" v="2122" actId="207"/>
        <pc:sldMkLst>
          <pc:docMk/>
          <pc:sldMk cId="57793207" sldId="1051"/>
        </pc:sldMkLst>
        <pc:spChg chg="mod">
          <ac:chgData name="Douiki, Hind (MRx)" userId="55f111b2-c425-481e-bdce-d9b1951ccae6" providerId="ADAL" clId="{498E19A2-19FB-4CD1-9248-05852802185A}" dt="2023-10-22T14:54:59.911" v="2122" actId="207"/>
          <ac:spMkLst>
            <pc:docMk/>
            <pc:sldMk cId="57793207" sldId="1051"/>
            <ac:spMk id="3" creationId="{00000000-0000-0000-0000-000000000000}"/>
          </ac:spMkLst>
        </pc:spChg>
      </pc:sldChg>
      <pc:sldChg chg="modSp mod">
        <pc:chgData name="Douiki, Hind (MRx)" userId="55f111b2-c425-481e-bdce-d9b1951ccae6" providerId="ADAL" clId="{498E19A2-19FB-4CD1-9248-05852802185A}" dt="2023-10-22T15:48:59.986" v="2317" actId="33524"/>
        <pc:sldMkLst>
          <pc:docMk/>
          <pc:sldMk cId="2576375413" sldId="1057"/>
        </pc:sldMkLst>
        <pc:spChg chg="mod">
          <ac:chgData name="Douiki, Hind (MRx)" userId="55f111b2-c425-481e-bdce-d9b1951ccae6" providerId="ADAL" clId="{498E19A2-19FB-4CD1-9248-05852802185A}" dt="2023-10-22T15:48:59.986" v="2317" actId="33524"/>
          <ac:spMkLst>
            <pc:docMk/>
            <pc:sldMk cId="2576375413" sldId="1057"/>
            <ac:spMk id="3" creationId="{00000000-0000-0000-0000-000000000000}"/>
          </ac:spMkLst>
        </pc:spChg>
      </pc:sldChg>
      <pc:sldChg chg="modSp mod">
        <pc:chgData name="Douiki, Hind (MRx)" userId="55f111b2-c425-481e-bdce-d9b1951ccae6" providerId="ADAL" clId="{498E19A2-19FB-4CD1-9248-05852802185A}" dt="2023-10-22T14:59:14.314" v="2149" actId="207"/>
        <pc:sldMkLst>
          <pc:docMk/>
          <pc:sldMk cId="2730669713" sldId="1113"/>
        </pc:sldMkLst>
        <pc:spChg chg="mod">
          <ac:chgData name="Douiki, Hind (MRx)" userId="55f111b2-c425-481e-bdce-d9b1951ccae6" providerId="ADAL" clId="{498E19A2-19FB-4CD1-9248-05852802185A}" dt="2023-10-22T14:59:14.314" v="2149" actId="207"/>
          <ac:spMkLst>
            <pc:docMk/>
            <pc:sldMk cId="2730669713" sldId="1113"/>
            <ac:spMk id="3" creationId="{00000000-0000-0000-0000-000000000000}"/>
          </ac:spMkLst>
        </pc:spChg>
      </pc:sldChg>
      <pc:sldChg chg="del">
        <pc:chgData name="Douiki, Hind (MRx)" userId="55f111b2-c425-481e-bdce-d9b1951ccae6" providerId="ADAL" clId="{498E19A2-19FB-4CD1-9248-05852802185A}" dt="2023-10-22T14:44:02.255" v="1984" actId="2696"/>
        <pc:sldMkLst>
          <pc:docMk/>
          <pc:sldMk cId="2094453591" sldId="1117"/>
        </pc:sldMkLst>
      </pc:sldChg>
      <pc:sldChg chg="modSp add mod">
        <pc:chgData name="Douiki, Hind (MRx)" userId="55f111b2-c425-481e-bdce-d9b1951ccae6" providerId="ADAL" clId="{498E19A2-19FB-4CD1-9248-05852802185A}" dt="2023-10-22T15:06:05.509" v="2205" actId="14100"/>
        <pc:sldMkLst>
          <pc:docMk/>
          <pc:sldMk cId="4182442293" sldId="1117"/>
        </pc:sldMkLst>
        <pc:picChg chg="mod">
          <ac:chgData name="Douiki, Hind (MRx)" userId="55f111b2-c425-481e-bdce-d9b1951ccae6" providerId="ADAL" clId="{498E19A2-19FB-4CD1-9248-05852802185A}" dt="2023-10-22T15:06:05.509" v="2205" actId="14100"/>
          <ac:picMkLst>
            <pc:docMk/>
            <pc:sldMk cId="4182442293" sldId="1117"/>
            <ac:picMk id="8" creationId="{AA9A2FAD-8529-8317-88B9-282FDFDB736C}"/>
          </ac:picMkLst>
        </pc:picChg>
      </pc:sldChg>
      <pc:sldChg chg="del">
        <pc:chgData name="Douiki, Hind (MRx)" userId="55f111b2-c425-481e-bdce-d9b1951ccae6" providerId="ADAL" clId="{498E19A2-19FB-4CD1-9248-05852802185A}" dt="2023-10-22T14:44:02.255" v="1984" actId="2696"/>
        <pc:sldMkLst>
          <pc:docMk/>
          <pc:sldMk cId="150729917" sldId="1118"/>
        </pc:sldMkLst>
      </pc:sldChg>
      <pc:sldChg chg="modSp add mod">
        <pc:chgData name="Douiki, Hind (MRx)" userId="55f111b2-c425-481e-bdce-d9b1951ccae6" providerId="ADAL" clId="{498E19A2-19FB-4CD1-9248-05852802185A}" dt="2023-10-22T15:06:19.527" v="2208" actId="14100"/>
        <pc:sldMkLst>
          <pc:docMk/>
          <pc:sldMk cId="2740382717" sldId="1118"/>
        </pc:sldMkLst>
        <pc:spChg chg="mod">
          <ac:chgData name="Douiki, Hind (MRx)" userId="55f111b2-c425-481e-bdce-d9b1951ccae6" providerId="ADAL" clId="{498E19A2-19FB-4CD1-9248-05852802185A}" dt="2023-10-22T15:06:19.527" v="2208" actId="14100"/>
          <ac:spMkLst>
            <pc:docMk/>
            <pc:sldMk cId="2740382717" sldId="1118"/>
            <ac:spMk id="6" creationId="{1CFFBDB4-6455-4D2C-BDAB-87724225912A}"/>
          </ac:spMkLst>
        </pc:spChg>
      </pc:sldChg>
      <pc:sldChg chg="del">
        <pc:chgData name="Douiki, Hind (MRx)" userId="55f111b2-c425-481e-bdce-d9b1951ccae6" providerId="ADAL" clId="{498E19A2-19FB-4CD1-9248-05852802185A}" dt="2023-10-22T14:44:02.255" v="1984" actId="2696"/>
        <pc:sldMkLst>
          <pc:docMk/>
          <pc:sldMk cId="1836898741" sldId="1119"/>
        </pc:sldMkLst>
      </pc:sldChg>
      <pc:sldChg chg="modSp add mod">
        <pc:chgData name="Douiki, Hind (MRx)" userId="55f111b2-c425-481e-bdce-d9b1951ccae6" providerId="ADAL" clId="{498E19A2-19FB-4CD1-9248-05852802185A}" dt="2023-10-22T15:06:35.857" v="2212" actId="14100"/>
        <pc:sldMkLst>
          <pc:docMk/>
          <pc:sldMk cId="4280287246" sldId="1119"/>
        </pc:sldMkLst>
        <pc:spChg chg="mod">
          <ac:chgData name="Douiki, Hind (MRx)" userId="55f111b2-c425-481e-bdce-d9b1951ccae6" providerId="ADAL" clId="{498E19A2-19FB-4CD1-9248-05852802185A}" dt="2023-10-22T15:06:35.857" v="2212" actId="14100"/>
          <ac:spMkLst>
            <pc:docMk/>
            <pc:sldMk cId="4280287246" sldId="1119"/>
            <ac:spMk id="6" creationId="{1CFFBDB4-6455-4D2C-BDAB-87724225912A}"/>
          </ac:spMkLst>
        </pc:spChg>
      </pc:sldChg>
      <pc:sldChg chg="modSp add mod">
        <pc:chgData name="Douiki, Hind (MRx)" userId="55f111b2-c425-481e-bdce-d9b1951ccae6" providerId="ADAL" clId="{498E19A2-19FB-4CD1-9248-05852802185A}" dt="2023-10-22T15:06:43.404" v="2213" actId="255"/>
        <pc:sldMkLst>
          <pc:docMk/>
          <pc:sldMk cId="1993589884" sldId="1120"/>
        </pc:sldMkLst>
        <pc:spChg chg="mod">
          <ac:chgData name="Douiki, Hind (MRx)" userId="55f111b2-c425-481e-bdce-d9b1951ccae6" providerId="ADAL" clId="{498E19A2-19FB-4CD1-9248-05852802185A}" dt="2023-10-22T15:06:43.404" v="2213" actId="255"/>
          <ac:spMkLst>
            <pc:docMk/>
            <pc:sldMk cId="1993589884" sldId="1120"/>
            <ac:spMk id="6" creationId="{1CFFBDB4-6455-4D2C-BDAB-87724225912A}"/>
          </ac:spMkLst>
        </pc:spChg>
      </pc:sldChg>
      <pc:sldChg chg="del">
        <pc:chgData name="Douiki, Hind (MRx)" userId="55f111b2-c425-481e-bdce-d9b1951ccae6" providerId="ADAL" clId="{498E19A2-19FB-4CD1-9248-05852802185A}" dt="2023-10-22T14:44:02.255" v="1984" actId="2696"/>
        <pc:sldMkLst>
          <pc:docMk/>
          <pc:sldMk cId="2517012689" sldId="1120"/>
        </pc:sldMkLst>
      </pc:sldChg>
      <pc:sldChg chg="addSp delSp modSp mod">
        <pc:chgData name="Douiki, Hind (MRx)" userId="55f111b2-c425-481e-bdce-d9b1951ccae6" providerId="ADAL" clId="{498E19A2-19FB-4CD1-9248-05852802185A}" dt="2023-10-21T17:00:55.956" v="306" actId="26606"/>
        <pc:sldMkLst>
          <pc:docMk/>
          <pc:sldMk cId="1133522401" sldId="1145"/>
        </pc:sldMkLst>
        <pc:spChg chg="mod">
          <ac:chgData name="Douiki, Hind (MRx)" userId="55f111b2-c425-481e-bdce-d9b1951ccae6" providerId="ADAL" clId="{498E19A2-19FB-4CD1-9248-05852802185A}" dt="2023-10-21T17:00:55.956" v="306" actId="26606"/>
          <ac:spMkLst>
            <pc:docMk/>
            <pc:sldMk cId="1133522401" sldId="1145"/>
            <ac:spMk id="2" creationId="{346D78D1-CEB2-4DB5-B636-0D7A24283F04}"/>
          </ac:spMkLst>
        </pc:spChg>
        <pc:spChg chg="mod ord">
          <ac:chgData name="Douiki, Hind (MRx)" userId="55f111b2-c425-481e-bdce-d9b1951ccae6" providerId="ADAL" clId="{498E19A2-19FB-4CD1-9248-05852802185A}" dt="2023-10-21T17:00:55.956" v="306" actId="26606"/>
          <ac:spMkLst>
            <pc:docMk/>
            <pc:sldMk cId="1133522401" sldId="1145"/>
            <ac:spMk id="4" creationId="{488E2048-609B-43F3-8C4F-D578DC975CC9}"/>
          </ac:spMkLst>
        </pc:spChg>
        <pc:picChg chg="add mod">
          <ac:chgData name="Douiki, Hind (MRx)" userId="55f111b2-c425-481e-bdce-d9b1951ccae6" providerId="ADAL" clId="{498E19A2-19FB-4CD1-9248-05852802185A}" dt="2023-10-21T17:00:55.956" v="306" actId="26606"/>
          <ac:picMkLst>
            <pc:docMk/>
            <pc:sldMk cId="1133522401" sldId="1145"/>
            <ac:picMk id="5" creationId="{A1CF7AD8-6D3E-7705-8F1C-40A5C3014D5B}"/>
          </ac:picMkLst>
        </pc:picChg>
        <pc:picChg chg="del">
          <ac:chgData name="Douiki, Hind (MRx)" userId="55f111b2-c425-481e-bdce-d9b1951ccae6" providerId="ADAL" clId="{498E19A2-19FB-4CD1-9248-05852802185A}" dt="2023-10-21T17:00:22.932" v="304" actId="478"/>
          <ac:picMkLst>
            <pc:docMk/>
            <pc:sldMk cId="1133522401" sldId="1145"/>
            <ac:picMk id="6" creationId="{458D87A2-8A35-BFE6-7487-502851AAE0FA}"/>
          </ac:picMkLst>
        </pc:picChg>
      </pc:sldChg>
      <pc:sldChg chg="addSp delSp modSp mod">
        <pc:chgData name="Douiki, Hind (MRx)" userId="55f111b2-c425-481e-bdce-d9b1951ccae6" providerId="ADAL" clId="{498E19A2-19FB-4CD1-9248-05852802185A}" dt="2023-10-21T17:02:38.910" v="313" actId="14100"/>
        <pc:sldMkLst>
          <pc:docMk/>
          <pc:sldMk cId="3463352153" sldId="1146"/>
        </pc:sldMkLst>
        <pc:spChg chg="add del mod">
          <ac:chgData name="Douiki, Hind (MRx)" userId="55f111b2-c425-481e-bdce-d9b1951ccae6" providerId="ADAL" clId="{498E19A2-19FB-4CD1-9248-05852802185A}" dt="2023-10-21T17:02:09.906" v="308" actId="22"/>
          <ac:spMkLst>
            <pc:docMk/>
            <pc:sldMk cId="3463352153" sldId="1146"/>
            <ac:spMk id="6" creationId="{EF2DCAA0-5248-D796-500D-20B277AE1464}"/>
          </ac:spMkLst>
        </pc:spChg>
        <pc:picChg chg="del">
          <ac:chgData name="Douiki, Hind (MRx)" userId="55f111b2-c425-481e-bdce-d9b1951ccae6" providerId="ADAL" clId="{498E19A2-19FB-4CD1-9248-05852802185A}" dt="2023-10-21T17:02:19.136" v="309" actId="478"/>
          <ac:picMkLst>
            <pc:docMk/>
            <pc:sldMk cId="3463352153" sldId="1146"/>
            <ac:picMk id="5" creationId="{723312A5-A23D-F3C4-44C5-E3A642356566}"/>
          </ac:picMkLst>
        </pc:picChg>
        <pc:picChg chg="del">
          <ac:chgData name="Douiki, Hind (MRx)" userId="55f111b2-c425-481e-bdce-d9b1951ccae6" providerId="ADAL" clId="{498E19A2-19FB-4CD1-9248-05852802185A}" dt="2023-10-21T17:02:04.966" v="307" actId="478"/>
          <ac:picMkLst>
            <pc:docMk/>
            <pc:sldMk cId="3463352153" sldId="1146"/>
            <ac:picMk id="8" creationId="{83013380-DE66-6010-BF9B-0AF7A606DF89}"/>
          </ac:picMkLst>
        </pc:picChg>
        <pc:picChg chg="add mod ord">
          <ac:chgData name="Douiki, Hind (MRx)" userId="55f111b2-c425-481e-bdce-d9b1951ccae6" providerId="ADAL" clId="{498E19A2-19FB-4CD1-9248-05852802185A}" dt="2023-10-21T17:02:38.910" v="313" actId="14100"/>
          <ac:picMkLst>
            <pc:docMk/>
            <pc:sldMk cId="3463352153" sldId="1146"/>
            <ac:picMk id="9" creationId="{E046AEC2-D105-A8A3-BF98-13F841F327B8}"/>
          </ac:picMkLst>
        </pc:picChg>
      </pc:sldChg>
      <pc:sldChg chg="addSp delSp modSp mod">
        <pc:chgData name="Douiki, Hind (MRx)" userId="55f111b2-c425-481e-bdce-d9b1951ccae6" providerId="ADAL" clId="{498E19A2-19FB-4CD1-9248-05852802185A}" dt="2023-10-21T17:03:39.338" v="317" actId="26606"/>
        <pc:sldMkLst>
          <pc:docMk/>
          <pc:sldMk cId="1566243415" sldId="1147"/>
        </pc:sldMkLst>
        <pc:spChg chg="mod">
          <ac:chgData name="Douiki, Hind (MRx)" userId="55f111b2-c425-481e-bdce-d9b1951ccae6" providerId="ADAL" clId="{498E19A2-19FB-4CD1-9248-05852802185A}" dt="2023-10-21T17:03:39.338" v="317" actId="26606"/>
          <ac:spMkLst>
            <pc:docMk/>
            <pc:sldMk cId="1566243415" sldId="1147"/>
            <ac:spMk id="2" creationId="{7AE988B1-8053-413E-B33A-D3F40ACABC4E}"/>
          </ac:spMkLst>
        </pc:spChg>
        <pc:spChg chg="mod ord">
          <ac:chgData name="Douiki, Hind (MRx)" userId="55f111b2-c425-481e-bdce-d9b1951ccae6" providerId="ADAL" clId="{498E19A2-19FB-4CD1-9248-05852802185A}" dt="2023-10-21T17:03:39.338" v="317" actId="26606"/>
          <ac:spMkLst>
            <pc:docMk/>
            <pc:sldMk cId="1566243415" sldId="1147"/>
            <ac:spMk id="4" creationId="{0BC399CC-C6F7-4948-BC27-996442407F03}"/>
          </ac:spMkLst>
        </pc:spChg>
        <pc:picChg chg="add mod">
          <ac:chgData name="Douiki, Hind (MRx)" userId="55f111b2-c425-481e-bdce-d9b1951ccae6" providerId="ADAL" clId="{498E19A2-19FB-4CD1-9248-05852802185A}" dt="2023-10-21T17:03:39.338" v="317" actId="26606"/>
          <ac:picMkLst>
            <pc:docMk/>
            <pc:sldMk cId="1566243415" sldId="1147"/>
            <ac:picMk id="5" creationId="{3CD11D88-C5FF-3D79-C805-FBDE1C6B705C}"/>
          </ac:picMkLst>
        </pc:picChg>
        <pc:picChg chg="del">
          <ac:chgData name="Douiki, Hind (MRx)" userId="55f111b2-c425-481e-bdce-d9b1951ccae6" providerId="ADAL" clId="{498E19A2-19FB-4CD1-9248-05852802185A}" dt="2023-10-21T17:03:31.633" v="315" actId="478"/>
          <ac:picMkLst>
            <pc:docMk/>
            <pc:sldMk cId="1566243415" sldId="1147"/>
            <ac:picMk id="7" creationId="{ED0E070D-A5F7-66A1-1A46-F79985947253}"/>
          </ac:picMkLst>
        </pc:picChg>
        <pc:picChg chg="del">
          <ac:chgData name="Douiki, Hind (MRx)" userId="55f111b2-c425-481e-bdce-d9b1951ccae6" providerId="ADAL" clId="{498E19A2-19FB-4CD1-9248-05852802185A}" dt="2023-10-21T17:03:29.487" v="314" actId="478"/>
          <ac:picMkLst>
            <pc:docMk/>
            <pc:sldMk cId="1566243415" sldId="1147"/>
            <ac:picMk id="10" creationId="{3D522014-B68D-3088-A212-1D50CF12028F}"/>
          </ac:picMkLst>
        </pc:picChg>
      </pc:sldChg>
      <pc:sldChg chg="modSp mod">
        <pc:chgData name="Douiki, Hind (MRx)" userId="55f111b2-c425-481e-bdce-d9b1951ccae6" providerId="ADAL" clId="{498E19A2-19FB-4CD1-9248-05852802185A}" dt="2023-10-22T15:27:36.364" v="2231" actId="207"/>
        <pc:sldMkLst>
          <pc:docMk/>
          <pc:sldMk cId="4027922835" sldId="1161"/>
        </pc:sldMkLst>
        <pc:spChg chg="mod">
          <ac:chgData name="Douiki, Hind (MRx)" userId="55f111b2-c425-481e-bdce-d9b1951ccae6" providerId="ADAL" clId="{498E19A2-19FB-4CD1-9248-05852802185A}" dt="2023-10-22T15:27:36.364" v="2231" actId="207"/>
          <ac:spMkLst>
            <pc:docMk/>
            <pc:sldMk cId="4027922835" sldId="1161"/>
            <ac:spMk id="3" creationId="{6B71FD0E-C4F1-4055-8DF0-F33958921CD1}"/>
          </ac:spMkLst>
        </pc:spChg>
      </pc:sldChg>
      <pc:sldChg chg="modSp mod">
        <pc:chgData name="Douiki, Hind (MRx)" userId="55f111b2-c425-481e-bdce-d9b1951ccae6" providerId="ADAL" clId="{498E19A2-19FB-4CD1-9248-05852802185A}" dt="2023-10-22T15:27:43.122" v="2232" actId="207"/>
        <pc:sldMkLst>
          <pc:docMk/>
          <pc:sldMk cId="2798147502" sldId="1162"/>
        </pc:sldMkLst>
        <pc:spChg chg="mod">
          <ac:chgData name="Douiki, Hind (MRx)" userId="55f111b2-c425-481e-bdce-d9b1951ccae6" providerId="ADAL" clId="{498E19A2-19FB-4CD1-9248-05852802185A}" dt="2023-10-22T15:27:43.122" v="2232" actId="207"/>
          <ac:spMkLst>
            <pc:docMk/>
            <pc:sldMk cId="2798147502" sldId="1162"/>
            <ac:spMk id="3" creationId="{1E70D4D4-6E14-4A4E-8394-64FC425A7A61}"/>
          </ac:spMkLst>
        </pc:spChg>
      </pc:sldChg>
      <pc:sldChg chg="modSp mod">
        <pc:chgData name="Douiki, Hind (MRx)" userId="55f111b2-c425-481e-bdce-d9b1951ccae6" providerId="ADAL" clId="{498E19A2-19FB-4CD1-9248-05852802185A}" dt="2023-10-22T15:55:35.127" v="2342" actId="12"/>
        <pc:sldMkLst>
          <pc:docMk/>
          <pc:sldMk cId="421961411" sldId="1163"/>
        </pc:sldMkLst>
        <pc:spChg chg="mod">
          <ac:chgData name="Douiki, Hind (MRx)" userId="55f111b2-c425-481e-bdce-d9b1951ccae6" providerId="ADAL" clId="{498E19A2-19FB-4CD1-9248-05852802185A}" dt="2023-10-22T15:55:35.127" v="2342" actId="12"/>
          <ac:spMkLst>
            <pc:docMk/>
            <pc:sldMk cId="421961411" sldId="1163"/>
            <ac:spMk id="3" creationId="{B26FDFAA-E5EF-4D13-9E4A-75C3CF769852}"/>
          </ac:spMkLst>
        </pc:spChg>
      </pc:sldChg>
      <pc:sldChg chg="modSp mod">
        <pc:chgData name="Douiki, Hind (MRx)" userId="55f111b2-c425-481e-bdce-d9b1951ccae6" providerId="ADAL" clId="{498E19A2-19FB-4CD1-9248-05852802185A}" dt="2023-10-22T15:27:52.679" v="2233" actId="207"/>
        <pc:sldMkLst>
          <pc:docMk/>
          <pc:sldMk cId="3700184854" sldId="1164"/>
        </pc:sldMkLst>
        <pc:spChg chg="mod">
          <ac:chgData name="Douiki, Hind (MRx)" userId="55f111b2-c425-481e-bdce-d9b1951ccae6" providerId="ADAL" clId="{498E19A2-19FB-4CD1-9248-05852802185A}" dt="2023-10-22T15:27:52.679" v="2233" actId="207"/>
          <ac:spMkLst>
            <pc:docMk/>
            <pc:sldMk cId="3700184854" sldId="1164"/>
            <ac:spMk id="3" creationId="{4A4F68FA-5DCA-41B4-BC02-FF5A4946FC95}"/>
          </ac:spMkLst>
        </pc:spChg>
      </pc:sldChg>
      <pc:sldChg chg="modSp mod">
        <pc:chgData name="Douiki, Hind (MRx)" userId="55f111b2-c425-481e-bdce-d9b1951ccae6" providerId="ADAL" clId="{498E19A2-19FB-4CD1-9248-05852802185A}" dt="2023-10-21T17:58:34.131" v="446"/>
        <pc:sldMkLst>
          <pc:docMk/>
          <pc:sldMk cId="3445085691" sldId="1165"/>
        </pc:sldMkLst>
        <pc:spChg chg="mod">
          <ac:chgData name="Douiki, Hind (MRx)" userId="55f111b2-c425-481e-bdce-d9b1951ccae6" providerId="ADAL" clId="{498E19A2-19FB-4CD1-9248-05852802185A}" dt="2023-10-21T17:58:34.131" v="446"/>
          <ac:spMkLst>
            <pc:docMk/>
            <pc:sldMk cId="3445085691" sldId="1165"/>
            <ac:spMk id="3" creationId="{4A4F68FA-5DCA-41B4-BC02-FF5A4946FC95}"/>
          </ac:spMkLst>
        </pc:spChg>
      </pc:sldChg>
      <pc:sldChg chg="modSp add mod">
        <pc:chgData name="Douiki, Hind (MRx)" userId="55f111b2-c425-481e-bdce-d9b1951ccae6" providerId="ADAL" clId="{498E19A2-19FB-4CD1-9248-05852802185A}" dt="2023-10-22T15:28:01.409" v="2234" actId="207"/>
        <pc:sldMkLst>
          <pc:docMk/>
          <pc:sldMk cId="2887207060" sldId="1166"/>
        </pc:sldMkLst>
        <pc:spChg chg="mod">
          <ac:chgData name="Douiki, Hind (MRx)" userId="55f111b2-c425-481e-bdce-d9b1951ccae6" providerId="ADAL" clId="{498E19A2-19FB-4CD1-9248-05852802185A}" dt="2023-10-22T15:28:01.409" v="2234" actId="207"/>
          <ac:spMkLst>
            <pc:docMk/>
            <pc:sldMk cId="2887207060" sldId="1166"/>
            <ac:spMk id="5" creationId="{00000000-0000-0000-0000-000000000000}"/>
          </ac:spMkLst>
        </pc:spChg>
      </pc:sldChg>
      <pc:sldChg chg="modSp del mod">
        <pc:chgData name="Douiki, Hind (MRx)" userId="55f111b2-c425-481e-bdce-d9b1951ccae6" providerId="ADAL" clId="{498E19A2-19FB-4CD1-9248-05852802185A}" dt="2023-10-22T14:46:15.463" v="2018" actId="2696"/>
        <pc:sldMkLst>
          <pc:docMk/>
          <pc:sldMk cId="3665363295" sldId="1166"/>
        </pc:sldMkLst>
        <pc:spChg chg="mod">
          <ac:chgData name="Douiki, Hind (MRx)" userId="55f111b2-c425-481e-bdce-d9b1951ccae6" providerId="ADAL" clId="{498E19A2-19FB-4CD1-9248-05852802185A}" dt="2023-10-22T14:40:32.933" v="1980" actId="207"/>
          <ac:spMkLst>
            <pc:docMk/>
            <pc:sldMk cId="3665363295" sldId="1166"/>
            <ac:spMk id="5" creationId="{00000000-0000-0000-0000-000000000000}"/>
          </ac:spMkLst>
        </pc:spChg>
      </pc:sldChg>
      <pc:sldChg chg="modSp add mod">
        <pc:chgData name="Douiki, Hind (MRx)" userId="55f111b2-c425-481e-bdce-d9b1951ccae6" providerId="ADAL" clId="{498E19A2-19FB-4CD1-9248-05852802185A}" dt="2023-10-22T14:44:34.739" v="2007" actId="20577"/>
        <pc:sldMkLst>
          <pc:docMk/>
          <pc:sldMk cId="2002874466" sldId="1172"/>
        </pc:sldMkLst>
        <pc:spChg chg="mod">
          <ac:chgData name="Douiki, Hind (MRx)" userId="55f111b2-c425-481e-bdce-d9b1951ccae6" providerId="ADAL" clId="{498E19A2-19FB-4CD1-9248-05852802185A}" dt="2023-10-22T14:44:34.739" v="2007" actId="20577"/>
          <ac:spMkLst>
            <pc:docMk/>
            <pc:sldMk cId="2002874466" sldId="1172"/>
            <ac:spMk id="3" creationId="{C540549B-9C0A-4CFF-A69D-EC5FBA3F549C}"/>
          </ac:spMkLst>
        </pc:spChg>
      </pc:sldChg>
      <pc:sldChg chg="del">
        <pc:chgData name="Douiki, Hind (MRx)" userId="55f111b2-c425-481e-bdce-d9b1951ccae6" providerId="ADAL" clId="{498E19A2-19FB-4CD1-9248-05852802185A}" dt="2023-10-22T14:44:02.255" v="1984" actId="2696"/>
        <pc:sldMkLst>
          <pc:docMk/>
          <pc:sldMk cId="2676354575" sldId="1172"/>
        </pc:sldMkLst>
      </pc:sldChg>
      <pc:sldChg chg="modSp mod">
        <pc:chgData name="Douiki, Hind (MRx)" userId="55f111b2-c425-481e-bdce-d9b1951ccae6" providerId="ADAL" clId="{498E19A2-19FB-4CD1-9248-05852802185A}" dt="2023-10-22T14:57:44.654" v="2139" actId="20577"/>
        <pc:sldMkLst>
          <pc:docMk/>
          <pc:sldMk cId="1806293536" sldId="1180"/>
        </pc:sldMkLst>
        <pc:spChg chg="mod">
          <ac:chgData name="Douiki, Hind (MRx)" userId="55f111b2-c425-481e-bdce-d9b1951ccae6" providerId="ADAL" clId="{498E19A2-19FB-4CD1-9248-05852802185A}" dt="2023-10-22T14:57:44.654" v="2139" actId="20577"/>
          <ac:spMkLst>
            <pc:docMk/>
            <pc:sldMk cId="1806293536" sldId="1180"/>
            <ac:spMk id="3" creationId="{B3297E39-4F72-442C-9CC0-8DA05980D427}"/>
          </ac:spMkLst>
        </pc:spChg>
      </pc:sldChg>
      <pc:sldChg chg="modSp mod">
        <pc:chgData name="Douiki, Hind (MRx)" userId="55f111b2-c425-481e-bdce-d9b1951ccae6" providerId="ADAL" clId="{498E19A2-19FB-4CD1-9248-05852802185A}" dt="2023-10-22T14:46:53.402" v="2027" actId="20577"/>
        <pc:sldMkLst>
          <pc:docMk/>
          <pc:sldMk cId="742662423" sldId="1182"/>
        </pc:sldMkLst>
        <pc:spChg chg="mod">
          <ac:chgData name="Douiki, Hind (MRx)" userId="55f111b2-c425-481e-bdce-d9b1951ccae6" providerId="ADAL" clId="{498E19A2-19FB-4CD1-9248-05852802185A}" dt="2023-10-22T14:46:53.402" v="2027" actId="20577"/>
          <ac:spMkLst>
            <pc:docMk/>
            <pc:sldMk cId="742662423" sldId="1182"/>
            <ac:spMk id="2" creationId="{431C4E92-6ED1-410C-A62D-D414C5C1546F}"/>
          </ac:spMkLst>
        </pc:spChg>
      </pc:sldChg>
      <pc:sldChg chg="modSp add mod">
        <pc:chgData name="Douiki, Hind (MRx)" userId="55f111b2-c425-481e-bdce-d9b1951ccae6" providerId="ADAL" clId="{498E19A2-19FB-4CD1-9248-05852802185A}" dt="2023-10-22T15:06:56.419" v="2215" actId="207"/>
        <pc:sldMkLst>
          <pc:docMk/>
          <pc:sldMk cId="1785296341" sldId="1184"/>
        </pc:sldMkLst>
        <pc:spChg chg="mod">
          <ac:chgData name="Douiki, Hind (MRx)" userId="55f111b2-c425-481e-bdce-d9b1951ccae6" providerId="ADAL" clId="{498E19A2-19FB-4CD1-9248-05852802185A}" dt="2023-10-22T15:06:56.419" v="2215" actId="207"/>
          <ac:spMkLst>
            <pc:docMk/>
            <pc:sldMk cId="1785296341" sldId="1184"/>
            <ac:spMk id="6" creationId="{1CFFBDB4-6455-4D2C-BDAB-87724225912A}"/>
          </ac:spMkLst>
        </pc:spChg>
      </pc:sldChg>
      <pc:sldChg chg="del">
        <pc:chgData name="Douiki, Hind (MRx)" userId="55f111b2-c425-481e-bdce-d9b1951ccae6" providerId="ADAL" clId="{498E19A2-19FB-4CD1-9248-05852802185A}" dt="2023-10-22T14:44:02.255" v="1984" actId="2696"/>
        <pc:sldMkLst>
          <pc:docMk/>
          <pc:sldMk cId="2547670649" sldId="1184"/>
        </pc:sldMkLst>
      </pc:sldChg>
      <pc:sldChg chg="modSp add mod">
        <pc:chgData name="Douiki, Hind (MRx)" userId="55f111b2-c425-481e-bdce-d9b1951ccae6" providerId="ADAL" clId="{498E19A2-19FB-4CD1-9248-05852802185A}" dt="2023-10-22T15:07:12.271" v="2218" actId="2711"/>
        <pc:sldMkLst>
          <pc:docMk/>
          <pc:sldMk cId="3537352185" sldId="1185"/>
        </pc:sldMkLst>
        <pc:spChg chg="mod">
          <ac:chgData name="Douiki, Hind (MRx)" userId="55f111b2-c425-481e-bdce-d9b1951ccae6" providerId="ADAL" clId="{498E19A2-19FB-4CD1-9248-05852802185A}" dt="2023-10-22T15:07:12.271" v="2218" actId="2711"/>
          <ac:spMkLst>
            <pc:docMk/>
            <pc:sldMk cId="3537352185" sldId="1185"/>
            <ac:spMk id="6" creationId="{1CFFBDB4-6455-4D2C-BDAB-87724225912A}"/>
          </ac:spMkLst>
        </pc:spChg>
      </pc:sldChg>
      <pc:sldChg chg="del">
        <pc:chgData name="Douiki, Hind (MRx)" userId="55f111b2-c425-481e-bdce-d9b1951ccae6" providerId="ADAL" clId="{498E19A2-19FB-4CD1-9248-05852802185A}" dt="2023-10-22T14:44:02.255" v="1984" actId="2696"/>
        <pc:sldMkLst>
          <pc:docMk/>
          <pc:sldMk cId="3646844771" sldId="1185"/>
        </pc:sldMkLst>
      </pc:sldChg>
      <pc:sldChg chg="modSp mod">
        <pc:chgData name="Douiki, Hind (MRx)" userId="55f111b2-c425-481e-bdce-d9b1951ccae6" providerId="ADAL" clId="{498E19A2-19FB-4CD1-9248-05852802185A}" dt="2023-10-21T18:01:57.250" v="465" actId="255"/>
        <pc:sldMkLst>
          <pc:docMk/>
          <pc:sldMk cId="2754538214" sldId="1186"/>
        </pc:sldMkLst>
        <pc:spChg chg="mod">
          <ac:chgData name="Douiki, Hind (MRx)" userId="55f111b2-c425-481e-bdce-d9b1951ccae6" providerId="ADAL" clId="{498E19A2-19FB-4CD1-9248-05852802185A}" dt="2023-10-21T18:01:57.250" v="465" actId="255"/>
          <ac:spMkLst>
            <pc:docMk/>
            <pc:sldMk cId="2754538214" sldId="1186"/>
            <ac:spMk id="2" creationId="{431C4E92-6ED1-410C-A62D-D414C5C1546F}"/>
          </ac:spMkLst>
        </pc:spChg>
      </pc:sldChg>
      <pc:sldChg chg="modSp mod">
        <pc:chgData name="Douiki, Hind (MRx)" userId="55f111b2-c425-481e-bdce-d9b1951ccae6" providerId="ADAL" clId="{498E19A2-19FB-4CD1-9248-05852802185A}" dt="2023-10-22T14:54:28.342" v="2119" actId="207"/>
        <pc:sldMkLst>
          <pc:docMk/>
          <pc:sldMk cId="1985811147" sldId="1187"/>
        </pc:sldMkLst>
        <pc:spChg chg="mod">
          <ac:chgData name="Douiki, Hind (MRx)" userId="55f111b2-c425-481e-bdce-d9b1951ccae6" providerId="ADAL" clId="{498E19A2-19FB-4CD1-9248-05852802185A}" dt="2023-10-22T14:54:28.342" v="2119" actId="207"/>
          <ac:spMkLst>
            <pc:docMk/>
            <pc:sldMk cId="1985811147" sldId="1187"/>
            <ac:spMk id="5" creationId="{00000000-0000-0000-0000-000000000000}"/>
          </ac:spMkLst>
        </pc:spChg>
      </pc:sldChg>
      <pc:sldChg chg="modSp mod">
        <pc:chgData name="Douiki, Hind (MRx)" userId="55f111b2-c425-481e-bdce-d9b1951ccae6" providerId="ADAL" clId="{498E19A2-19FB-4CD1-9248-05852802185A}" dt="2023-10-22T14:47:06.683" v="2036"/>
        <pc:sldMkLst>
          <pc:docMk/>
          <pc:sldMk cId="2806843031" sldId="1188"/>
        </pc:sldMkLst>
        <pc:spChg chg="mod">
          <ac:chgData name="Douiki, Hind (MRx)" userId="55f111b2-c425-481e-bdce-d9b1951ccae6" providerId="ADAL" clId="{498E19A2-19FB-4CD1-9248-05852802185A}" dt="2023-10-22T14:47:06.683" v="2036"/>
          <ac:spMkLst>
            <pc:docMk/>
            <pc:sldMk cId="2806843031" sldId="1188"/>
            <ac:spMk id="4" creationId="{00000000-0000-0000-0000-000000000000}"/>
          </ac:spMkLst>
        </pc:spChg>
      </pc:sldChg>
      <pc:sldChg chg="modSp mod">
        <pc:chgData name="Douiki, Hind (MRx)" userId="55f111b2-c425-481e-bdce-d9b1951ccae6" providerId="ADAL" clId="{498E19A2-19FB-4CD1-9248-05852802185A}" dt="2023-10-22T15:56:47.702" v="2344" actId="14100"/>
        <pc:sldMkLst>
          <pc:docMk/>
          <pc:sldMk cId="780140152" sldId="1189"/>
        </pc:sldMkLst>
        <pc:spChg chg="mod">
          <ac:chgData name="Douiki, Hind (MRx)" userId="55f111b2-c425-481e-bdce-d9b1951ccae6" providerId="ADAL" clId="{498E19A2-19FB-4CD1-9248-05852802185A}" dt="2023-10-22T14:47:15.330" v="2038"/>
          <ac:spMkLst>
            <pc:docMk/>
            <pc:sldMk cId="780140152" sldId="1189"/>
            <ac:spMk id="4" creationId="{00000000-0000-0000-0000-000000000000}"/>
          </ac:spMkLst>
        </pc:spChg>
        <pc:spChg chg="mod">
          <ac:chgData name="Douiki, Hind (MRx)" userId="55f111b2-c425-481e-bdce-d9b1951ccae6" providerId="ADAL" clId="{498E19A2-19FB-4CD1-9248-05852802185A}" dt="2023-10-22T15:56:47.702" v="2344" actId="14100"/>
          <ac:spMkLst>
            <pc:docMk/>
            <pc:sldMk cId="780140152" sldId="1189"/>
            <ac:spMk id="6" creationId="{AF02F802-A9EC-A727-3655-6041042C96BA}"/>
          </ac:spMkLst>
        </pc:spChg>
      </pc:sldChg>
      <pc:sldChg chg="modSp mod">
        <pc:chgData name="Douiki, Hind (MRx)" userId="55f111b2-c425-481e-bdce-d9b1951ccae6" providerId="ADAL" clId="{498E19A2-19FB-4CD1-9248-05852802185A}" dt="2023-10-22T15:57:00.112" v="2346" actId="20577"/>
        <pc:sldMkLst>
          <pc:docMk/>
          <pc:sldMk cId="2778768966" sldId="1190"/>
        </pc:sldMkLst>
        <pc:spChg chg="mod">
          <ac:chgData name="Douiki, Hind (MRx)" userId="55f111b2-c425-481e-bdce-d9b1951ccae6" providerId="ADAL" clId="{498E19A2-19FB-4CD1-9248-05852802185A}" dt="2023-10-22T14:47:19.510" v="2039"/>
          <ac:spMkLst>
            <pc:docMk/>
            <pc:sldMk cId="2778768966" sldId="1190"/>
            <ac:spMk id="4" creationId="{00000000-0000-0000-0000-000000000000}"/>
          </ac:spMkLst>
        </pc:spChg>
        <pc:spChg chg="mod">
          <ac:chgData name="Douiki, Hind (MRx)" userId="55f111b2-c425-481e-bdce-d9b1951ccae6" providerId="ADAL" clId="{498E19A2-19FB-4CD1-9248-05852802185A}" dt="2023-10-22T15:57:00.112" v="2346" actId="20577"/>
          <ac:spMkLst>
            <pc:docMk/>
            <pc:sldMk cId="2778768966" sldId="1190"/>
            <ac:spMk id="6" creationId="{AF02F802-A9EC-A727-3655-6041042C96BA}"/>
          </ac:spMkLst>
        </pc:spChg>
      </pc:sldChg>
      <pc:sldChg chg="modSp mod">
        <pc:chgData name="Douiki, Hind (MRx)" userId="55f111b2-c425-481e-bdce-d9b1951ccae6" providerId="ADAL" clId="{498E19A2-19FB-4CD1-9248-05852802185A}" dt="2023-10-22T15:31:40.434" v="2260" actId="14100"/>
        <pc:sldMkLst>
          <pc:docMk/>
          <pc:sldMk cId="1254432533" sldId="1191"/>
        </pc:sldMkLst>
        <pc:spChg chg="mod">
          <ac:chgData name="Douiki, Hind (MRx)" userId="55f111b2-c425-481e-bdce-d9b1951ccae6" providerId="ADAL" clId="{498E19A2-19FB-4CD1-9248-05852802185A}" dt="2023-10-22T14:47:23.527" v="2040"/>
          <ac:spMkLst>
            <pc:docMk/>
            <pc:sldMk cId="1254432533" sldId="1191"/>
            <ac:spMk id="4" creationId="{00000000-0000-0000-0000-000000000000}"/>
          </ac:spMkLst>
        </pc:spChg>
        <pc:spChg chg="mod">
          <ac:chgData name="Douiki, Hind (MRx)" userId="55f111b2-c425-481e-bdce-d9b1951ccae6" providerId="ADAL" clId="{498E19A2-19FB-4CD1-9248-05852802185A}" dt="2023-10-22T15:31:40.434" v="2260" actId="14100"/>
          <ac:spMkLst>
            <pc:docMk/>
            <pc:sldMk cId="1254432533" sldId="1191"/>
            <ac:spMk id="6" creationId="{AF02F802-A9EC-A727-3655-6041042C96BA}"/>
          </ac:spMkLst>
        </pc:spChg>
      </pc:sldChg>
      <pc:sldChg chg="modSp mod">
        <pc:chgData name="Douiki, Hind (MRx)" userId="55f111b2-c425-481e-bdce-d9b1951ccae6" providerId="ADAL" clId="{498E19A2-19FB-4CD1-9248-05852802185A}" dt="2023-10-22T15:57:20.662" v="2351" actId="20577"/>
        <pc:sldMkLst>
          <pc:docMk/>
          <pc:sldMk cId="586167395" sldId="1192"/>
        </pc:sldMkLst>
        <pc:spChg chg="mod">
          <ac:chgData name="Douiki, Hind (MRx)" userId="55f111b2-c425-481e-bdce-d9b1951ccae6" providerId="ADAL" clId="{498E19A2-19FB-4CD1-9248-05852802185A}" dt="2023-10-22T14:47:28.021" v="2041"/>
          <ac:spMkLst>
            <pc:docMk/>
            <pc:sldMk cId="586167395" sldId="1192"/>
            <ac:spMk id="4" creationId="{00000000-0000-0000-0000-000000000000}"/>
          </ac:spMkLst>
        </pc:spChg>
        <pc:spChg chg="mod">
          <ac:chgData name="Douiki, Hind (MRx)" userId="55f111b2-c425-481e-bdce-d9b1951ccae6" providerId="ADAL" clId="{498E19A2-19FB-4CD1-9248-05852802185A}" dt="2023-10-22T15:57:20.662" v="2351" actId="20577"/>
          <ac:spMkLst>
            <pc:docMk/>
            <pc:sldMk cId="586167395" sldId="1192"/>
            <ac:spMk id="6" creationId="{AF02F802-A9EC-A727-3655-6041042C96BA}"/>
          </ac:spMkLst>
        </pc:spChg>
      </pc:sldChg>
      <pc:sldChg chg="modSp mod">
        <pc:chgData name="Douiki, Hind (MRx)" userId="55f111b2-c425-481e-bdce-d9b1951ccae6" providerId="ADAL" clId="{498E19A2-19FB-4CD1-9248-05852802185A}" dt="2023-10-22T15:32:00.141" v="2263" actId="207"/>
        <pc:sldMkLst>
          <pc:docMk/>
          <pc:sldMk cId="4059403622" sldId="1193"/>
        </pc:sldMkLst>
        <pc:spChg chg="mod">
          <ac:chgData name="Douiki, Hind (MRx)" userId="55f111b2-c425-481e-bdce-d9b1951ccae6" providerId="ADAL" clId="{498E19A2-19FB-4CD1-9248-05852802185A}" dt="2023-10-22T14:47:31.749" v="2042"/>
          <ac:spMkLst>
            <pc:docMk/>
            <pc:sldMk cId="4059403622" sldId="1193"/>
            <ac:spMk id="4" creationId="{00000000-0000-0000-0000-000000000000}"/>
          </ac:spMkLst>
        </pc:spChg>
        <pc:spChg chg="mod">
          <ac:chgData name="Douiki, Hind (MRx)" userId="55f111b2-c425-481e-bdce-d9b1951ccae6" providerId="ADAL" clId="{498E19A2-19FB-4CD1-9248-05852802185A}" dt="2023-10-22T15:32:00.141" v="2263" actId="207"/>
          <ac:spMkLst>
            <pc:docMk/>
            <pc:sldMk cId="4059403622" sldId="1193"/>
            <ac:spMk id="6" creationId="{AF02F802-A9EC-A727-3655-6041042C96BA}"/>
          </ac:spMkLst>
        </pc:spChg>
      </pc:sldChg>
      <pc:sldChg chg="modSp mod">
        <pc:chgData name="Douiki, Hind (MRx)" userId="55f111b2-c425-481e-bdce-d9b1951ccae6" providerId="ADAL" clId="{498E19A2-19FB-4CD1-9248-05852802185A}" dt="2023-10-22T15:28:23.226" v="2238" actId="207"/>
        <pc:sldMkLst>
          <pc:docMk/>
          <pc:sldMk cId="1637979070" sldId="1197"/>
        </pc:sldMkLst>
        <pc:spChg chg="mod">
          <ac:chgData name="Douiki, Hind (MRx)" userId="55f111b2-c425-481e-bdce-d9b1951ccae6" providerId="ADAL" clId="{498E19A2-19FB-4CD1-9248-05852802185A}" dt="2023-10-22T15:28:23.226" v="2238" actId="207"/>
          <ac:spMkLst>
            <pc:docMk/>
            <pc:sldMk cId="1637979070" sldId="1197"/>
            <ac:spMk id="6" creationId="{942AB7E7-70AE-19C2-B8ED-1E81F4AFD637}"/>
          </ac:spMkLst>
        </pc:spChg>
      </pc:sldChg>
      <pc:sldChg chg="addSp delSp modSp mod">
        <pc:chgData name="Douiki, Hind (MRx)" userId="55f111b2-c425-481e-bdce-d9b1951ccae6" providerId="ADAL" clId="{498E19A2-19FB-4CD1-9248-05852802185A}" dt="2023-10-21T17:05:47.199" v="320" actId="26606"/>
        <pc:sldMkLst>
          <pc:docMk/>
          <pc:sldMk cId="2626063397" sldId="1198"/>
        </pc:sldMkLst>
        <pc:spChg chg="mod">
          <ac:chgData name="Douiki, Hind (MRx)" userId="55f111b2-c425-481e-bdce-d9b1951ccae6" providerId="ADAL" clId="{498E19A2-19FB-4CD1-9248-05852802185A}" dt="2023-10-21T17:05:47.199" v="320" actId="26606"/>
          <ac:spMkLst>
            <pc:docMk/>
            <pc:sldMk cId="2626063397" sldId="1198"/>
            <ac:spMk id="2" creationId="{7AE988B1-8053-413E-B33A-D3F40ACABC4E}"/>
          </ac:spMkLst>
        </pc:spChg>
        <pc:spChg chg="mod ord">
          <ac:chgData name="Douiki, Hind (MRx)" userId="55f111b2-c425-481e-bdce-d9b1951ccae6" providerId="ADAL" clId="{498E19A2-19FB-4CD1-9248-05852802185A}" dt="2023-10-21T17:05:47.199" v="320" actId="26606"/>
          <ac:spMkLst>
            <pc:docMk/>
            <pc:sldMk cId="2626063397" sldId="1198"/>
            <ac:spMk id="4" creationId="{0BC399CC-C6F7-4948-BC27-996442407F03}"/>
          </ac:spMkLst>
        </pc:spChg>
        <pc:picChg chg="add mod">
          <ac:chgData name="Douiki, Hind (MRx)" userId="55f111b2-c425-481e-bdce-d9b1951ccae6" providerId="ADAL" clId="{498E19A2-19FB-4CD1-9248-05852802185A}" dt="2023-10-21T17:05:47.199" v="320" actId="26606"/>
          <ac:picMkLst>
            <pc:docMk/>
            <pc:sldMk cId="2626063397" sldId="1198"/>
            <ac:picMk id="5" creationId="{4066479D-BA65-8645-5960-856DF51B71B0}"/>
          </ac:picMkLst>
        </pc:picChg>
        <pc:picChg chg="del">
          <ac:chgData name="Douiki, Hind (MRx)" userId="55f111b2-c425-481e-bdce-d9b1951ccae6" providerId="ADAL" clId="{498E19A2-19FB-4CD1-9248-05852802185A}" dt="2023-10-21T17:05:42.410" v="318" actId="478"/>
          <ac:picMkLst>
            <pc:docMk/>
            <pc:sldMk cId="2626063397" sldId="1198"/>
            <ac:picMk id="11" creationId="{D78B0FC3-8C18-3577-8659-2F84CF93EA81}"/>
          </ac:picMkLst>
        </pc:picChg>
      </pc:sldChg>
      <pc:sldChg chg="addSp delSp modSp mod">
        <pc:chgData name="Douiki, Hind (MRx)" userId="55f111b2-c425-481e-bdce-d9b1951ccae6" providerId="ADAL" clId="{498E19A2-19FB-4CD1-9248-05852802185A}" dt="2023-10-21T17:07:26.250" v="325" actId="26606"/>
        <pc:sldMkLst>
          <pc:docMk/>
          <pc:sldMk cId="970667055" sldId="1199"/>
        </pc:sldMkLst>
        <pc:spChg chg="mod">
          <ac:chgData name="Douiki, Hind (MRx)" userId="55f111b2-c425-481e-bdce-d9b1951ccae6" providerId="ADAL" clId="{498E19A2-19FB-4CD1-9248-05852802185A}" dt="2023-10-21T17:07:26.250" v="325" actId="26606"/>
          <ac:spMkLst>
            <pc:docMk/>
            <pc:sldMk cId="970667055" sldId="1199"/>
            <ac:spMk id="2" creationId="{7AE988B1-8053-413E-B33A-D3F40ACABC4E}"/>
          </ac:spMkLst>
        </pc:spChg>
        <pc:spChg chg="mod ord">
          <ac:chgData name="Douiki, Hind (MRx)" userId="55f111b2-c425-481e-bdce-d9b1951ccae6" providerId="ADAL" clId="{498E19A2-19FB-4CD1-9248-05852802185A}" dt="2023-10-21T17:07:26.250" v="325" actId="26606"/>
          <ac:spMkLst>
            <pc:docMk/>
            <pc:sldMk cId="970667055" sldId="1199"/>
            <ac:spMk id="4" creationId="{0BC399CC-C6F7-4948-BC27-996442407F03}"/>
          </ac:spMkLst>
        </pc:spChg>
        <pc:spChg chg="del">
          <ac:chgData name="Douiki, Hind (MRx)" userId="55f111b2-c425-481e-bdce-d9b1951ccae6" providerId="ADAL" clId="{498E19A2-19FB-4CD1-9248-05852802185A}" dt="2023-10-21T17:07:21.601" v="323" actId="478"/>
          <ac:spMkLst>
            <pc:docMk/>
            <pc:sldMk cId="970667055" sldId="1199"/>
            <ac:spMk id="8" creationId="{29E3B059-2816-DB33-CA47-58139E9C22F6}"/>
          </ac:spMkLst>
        </pc:spChg>
        <pc:picChg chg="add mod">
          <ac:chgData name="Douiki, Hind (MRx)" userId="55f111b2-c425-481e-bdce-d9b1951ccae6" providerId="ADAL" clId="{498E19A2-19FB-4CD1-9248-05852802185A}" dt="2023-10-21T17:07:26.250" v="325" actId="26606"/>
          <ac:picMkLst>
            <pc:docMk/>
            <pc:sldMk cId="970667055" sldId="1199"/>
            <ac:picMk id="5" creationId="{CF748213-7DA4-9BB6-24F7-AC7CE94E0D4D}"/>
          </ac:picMkLst>
        </pc:picChg>
        <pc:picChg chg="del">
          <ac:chgData name="Douiki, Hind (MRx)" userId="55f111b2-c425-481e-bdce-d9b1951ccae6" providerId="ADAL" clId="{498E19A2-19FB-4CD1-9248-05852802185A}" dt="2023-10-21T17:07:16.126" v="321" actId="478"/>
          <ac:picMkLst>
            <pc:docMk/>
            <pc:sldMk cId="970667055" sldId="1199"/>
            <ac:picMk id="10" creationId="{0A1A398C-F46B-29F9-05BF-2A71D3716112}"/>
          </ac:picMkLst>
        </pc:picChg>
        <pc:picChg chg="del">
          <ac:chgData name="Douiki, Hind (MRx)" userId="55f111b2-c425-481e-bdce-d9b1951ccae6" providerId="ADAL" clId="{498E19A2-19FB-4CD1-9248-05852802185A}" dt="2023-10-21T17:07:18.528" v="322" actId="478"/>
          <ac:picMkLst>
            <pc:docMk/>
            <pc:sldMk cId="970667055" sldId="1199"/>
            <ac:picMk id="13" creationId="{93378147-6636-C520-7CBC-40D6725FCE8A}"/>
          </ac:picMkLst>
        </pc:picChg>
      </pc:sldChg>
      <pc:sldChg chg="addSp delSp modSp mod">
        <pc:chgData name="Douiki, Hind (MRx)" userId="55f111b2-c425-481e-bdce-d9b1951ccae6" providerId="ADAL" clId="{498E19A2-19FB-4CD1-9248-05852802185A}" dt="2023-10-21T17:10:30.152" v="330" actId="26606"/>
        <pc:sldMkLst>
          <pc:docMk/>
          <pc:sldMk cId="166684973" sldId="1200"/>
        </pc:sldMkLst>
        <pc:spChg chg="mod">
          <ac:chgData name="Douiki, Hind (MRx)" userId="55f111b2-c425-481e-bdce-d9b1951ccae6" providerId="ADAL" clId="{498E19A2-19FB-4CD1-9248-05852802185A}" dt="2023-10-21T17:10:30.152" v="330" actId="26606"/>
          <ac:spMkLst>
            <pc:docMk/>
            <pc:sldMk cId="166684973" sldId="1200"/>
            <ac:spMk id="2" creationId="{7AE988B1-8053-413E-B33A-D3F40ACABC4E}"/>
          </ac:spMkLst>
        </pc:spChg>
        <pc:spChg chg="mod ord">
          <ac:chgData name="Douiki, Hind (MRx)" userId="55f111b2-c425-481e-bdce-d9b1951ccae6" providerId="ADAL" clId="{498E19A2-19FB-4CD1-9248-05852802185A}" dt="2023-10-21T17:10:30.152" v="330" actId="26606"/>
          <ac:spMkLst>
            <pc:docMk/>
            <pc:sldMk cId="166684973" sldId="1200"/>
            <ac:spMk id="4" creationId="{0BC399CC-C6F7-4948-BC27-996442407F03}"/>
          </ac:spMkLst>
        </pc:spChg>
        <pc:picChg chg="add del">
          <ac:chgData name="Douiki, Hind (MRx)" userId="55f111b2-c425-481e-bdce-d9b1951ccae6" providerId="ADAL" clId="{498E19A2-19FB-4CD1-9248-05852802185A}" dt="2023-10-21T17:10:20.454" v="327" actId="22"/>
          <ac:picMkLst>
            <pc:docMk/>
            <pc:sldMk cId="166684973" sldId="1200"/>
            <ac:picMk id="5" creationId="{C943CB78-1029-4CCD-9B8F-1A5ACB48A06C}"/>
          </ac:picMkLst>
        </pc:picChg>
        <pc:picChg chg="del">
          <ac:chgData name="Douiki, Hind (MRx)" userId="55f111b2-c425-481e-bdce-d9b1951ccae6" providerId="ADAL" clId="{498E19A2-19FB-4CD1-9248-05852802185A}" dt="2023-10-21T17:10:22.719" v="328" actId="478"/>
          <ac:picMkLst>
            <pc:docMk/>
            <pc:sldMk cId="166684973" sldId="1200"/>
            <ac:picMk id="6" creationId="{D8980707-50A3-9716-C681-AAC7EAB9A14C}"/>
          </ac:picMkLst>
        </pc:picChg>
        <pc:picChg chg="add mod">
          <ac:chgData name="Douiki, Hind (MRx)" userId="55f111b2-c425-481e-bdce-d9b1951ccae6" providerId="ADAL" clId="{498E19A2-19FB-4CD1-9248-05852802185A}" dt="2023-10-21T17:10:30.152" v="330" actId="26606"/>
          <ac:picMkLst>
            <pc:docMk/>
            <pc:sldMk cId="166684973" sldId="1200"/>
            <ac:picMk id="8" creationId="{83D230B7-EA2A-8FD0-FE5D-083518559EE9}"/>
          </ac:picMkLst>
        </pc:picChg>
      </pc:sldChg>
      <pc:sldChg chg="addSp delSp modSp mod modClrScheme chgLayout">
        <pc:chgData name="Douiki, Hind (MRx)" userId="55f111b2-c425-481e-bdce-d9b1951ccae6" providerId="ADAL" clId="{498E19A2-19FB-4CD1-9248-05852802185A}" dt="2023-10-21T17:14:40.208" v="333" actId="26606"/>
        <pc:sldMkLst>
          <pc:docMk/>
          <pc:sldMk cId="1013840473" sldId="1202"/>
        </pc:sldMkLst>
        <pc:spChg chg="mod">
          <ac:chgData name="Douiki, Hind (MRx)" userId="55f111b2-c425-481e-bdce-d9b1951ccae6" providerId="ADAL" clId="{498E19A2-19FB-4CD1-9248-05852802185A}" dt="2023-10-21T17:14:40.208" v="333" actId="26606"/>
          <ac:spMkLst>
            <pc:docMk/>
            <pc:sldMk cId="1013840473" sldId="1202"/>
            <ac:spMk id="2" creationId="{7AE988B1-8053-413E-B33A-D3F40ACABC4E}"/>
          </ac:spMkLst>
        </pc:spChg>
        <pc:spChg chg="mod ord">
          <ac:chgData name="Douiki, Hind (MRx)" userId="55f111b2-c425-481e-bdce-d9b1951ccae6" providerId="ADAL" clId="{498E19A2-19FB-4CD1-9248-05852802185A}" dt="2023-10-21T17:14:40.208" v="333" actId="26606"/>
          <ac:spMkLst>
            <pc:docMk/>
            <pc:sldMk cId="1013840473" sldId="1202"/>
            <ac:spMk id="4" creationId="{0BC399CC-C6F7-4948-BC27-996442407F03}"/>
          </ac:spMkLst>
        </pc:spChg>
        <pc:picChg chg="add mod">
          <ac:chgData name="Douiki, Hind (MRx)" userId="55f111b2-c425-481e-bdce-d9b1951ccae6" providerId="ADAL" clId="{498E19A2-19FB-4CD1-9248-05852802185A}" dt="2023-10-21T17:14:40.208" v="333" actId="26606"/>
          <ac:picMkLst>
            <pc:docMk/>
            <pc:sldMk cId="1013840473" sldId="1202"/>
            <ac:picMk id="5" creationId="{B2AF2679-17EC-758F-658A-E009FDAFB83D}"/>
          </ac:picMkLst>
        </pc:picChg>
        <pc:picChg chg="del">
          <ac:chgData name="Douiki, Hind (MRx)" userId="55f111b2-c425-481e-bdce-d9b1951ccae6" providerId="ADAL" clId="{498E19A2-19FB-4CD1-9248-05852802185A}" dt="2023-10-21T17:14:36.358" v="331" actId="478"/>
          <ac:picMkLst>
            <pc:docMk/>
            <pc:sldMk cId="1013840473" sldId="1202"/>
            <ac:picMk id="6" creationId="{17455180-9E2E-FCC7-D7EC-E240F8B9D77F}"/>
          </ac:picMkLst>
        </pc:picChg>
      </pc:sldChg>
      <pc:sldChg chg="addSp delSp modSp mod modClrScheme chgLayout">
        <pc:chgData name="Douiki, Hind (MRx)" userId="55f111b2-c425-481e-bdce-d9b1951ccae6" providerId="ADAL" clId="{498E19A2-19FB-4CD1-9248-05852802185A}" dt="2023-10-21T17:16:49.519" v="341" actId="26606"/>
        <pc:sldMkLst>
          <pc:docMk/>
          <pc:sldMk cId="2568081808" sldId="1203"/>
        </pc:sldMkLst>
        <pc:spChg chg="mod">
          <ac:chgData name="Douiki, Hind (MRx)" userId="55f111b2-c425-481e-bdce-d9b1951ccae6" providerId="ADAL" clId="{498E19A2-19FB-4CD1-9248-05852802185A}" dt="2023-10-21T17:16:49.519" v="341" actId="26606"/>
          <ac:spMkLst>
            <pc:docMk/>
            <pc:sldMk cId="2568081808" sldId="1203"/>
            <ac:spMk id="2" creationId="{7AE988B1-8053-413E-B33A-D3F40ACABC4E}"/>
          </ac:spMkLst>
        </pc:spChg>
        <pc:spChg chg="mod ord">
          <ac:chgData name="Douiki, Hind (MRx)" userId="55f111b2-c425-481e-bdce-d9b1951ccae6" providerId="ADAL" clId="{498E19A2-19FB-4CD1-9248-05852802185A}" dt="2023-10-21T17:16:49.519" v="341" actId="26606"/>
          <ac:spMkLst>
            <pc:docMk/>
            <pc:sldMk cId="2568081808" sldId="1203"/>
            <ac:spMk id="4" creationId="{0BC399CC-C6F7-4948-BC27-996442407F03}"/>
          </ac:spMkLst>
        </pc:spChg>
        <pc:spChg chg="del mod">
          <ac:chgData name="Douiki, Hind (MRx)" userId="55f111b2-c425-481e-bdce-d9b1951ccae6" providerId="ADAL" clId="{498E19A2-19FB-4CD1-9248-05852802185A}" dt="2023-10-21T17:16:44.666" v="339" actId="478"/>
          <ac:spMkLst>
            <pc:docMk/>
            <pc:sldMk cId="2568081808" sldId="1203"/>
            <ac:spMk id="9" creationId="{B13F0A85-9133-3ADF-0A2C-17259729B023}"/>
          </ac:spMkLst>
        </pc:spChg>
        <pc:picChg chg="del">
          <ac:chgData name="Douiki, Hind (MRx)" userId="55f111b2-c425-481e-bdce-d9b1951ccae6" providerId="ADAL" clId="{498E19A2-19FB-4CD1-9248-05852802185A}" dt="2023-10-21T17:16:36.966" v="335" actId="478"/>
          <ac:picMkLst>
            <pc:docMk/>
            <pc:sldMk cId="2568081808" sldId="1203"/>
            <ac:picMk id="5" creationId="{C854C0F5-384E-DB30-693F-F012C6F44720}"/>
          </ac:picMkLst>
        </pc:picChg>
        <pc:picChg chg="add mod">
          <ac:chgData name="Douiki, Hind (MRx)" userId="55f111b2-c425-481e-bdce-d9b1951ccae6" providerId="ADAL" clId="{498E19A2-19FB-4CD1-9248-05852802185A}" dt="2023-10-21T17:16:49.519" v="341" actId="26606"/>
          <ac:picMkLst>
            <pc:docMk/>
            <pc:sldMk cId="2568081808" sldId="1203"/>
            <ac:picMk id="6" creationId="{3869AE46-AC6B-DB54-3977-EBAB85663D62}"/>
          </ac:picMkLst>
        </pc:picChg>
        <pc:picChg chg="del">
          <ac:chgData name="Douiki, Hind (MRx)" userId="55f111b2-c425-481e-bdce-d9b1951ccae6" providerId="ADAL" clId="{498E19A2-19FB-4CD1-9248-05852802185A}" dt="2023-10-21T17:16:34.995" v="334" actId="478"/>
          <ac:picMkLst>
            <pc:docMk/>
            <pc:sldMk cId="2568081808" sldId="1203"/>
            <ac:picMk id="8" creationId="{167BBAB1-755E-6A30-CAB2-ED79F4096B39}"/>
          </ac:picMkLst>
        </pc:picChg>
      </pc:sldChg>
      <pc:sldChg chg="del">
        <pc:chgData name="Douiki, Hind (MRx)" userId="55f111b2-c425-481e-bdce-d9b1951ccae6" providerId="ADAL" clId="{498E19A2-19FB-4CD1-9248-05852802185A}" dt="2023-10-21T17:17:00.052" v="342" actId="2696"/>
        <pc:sldMkLst>
          <pc:docMk/>
          <pc:sldMk cId="3321808195" sldId="1204"/>
        </pc:sldMkLst>
      </pc:sldChg>
      <pc:sldChg chg="addSp delSp modSp mod modClrScheme chgLayout">
        <pc:chgData name="Douiki, Hind (MRx)" userId="55f111b2-c425-481e-bdce-d9b1951ccae6" providerId="ADAL" clId="{498E19A2-19FB-4CD1-9248-05852802185A}" dt="2023-10-21T17:19:30.425" v="356" actId="26606"/>
        <pc:sldMkLst>
          <pc:docMk/>
          <pc:sldMk cId="2031257487" sldId="1205"/>
        </pc:sldMkLst>
        <pc:spChg chg="mod">
          <ac:chgData name="Douiki, Hind (MRx)" userId="55f111b2-c425-481e-bdce-d9b1951ccae6" providerId="ADAL" clId="{498E19A2-19FB-4CD1-9248-05852802185A}" dt="2023-10-21T17:17:44.984" v="345" actId="26606"/>
          <ac:spMkLst>
            <pc:docMk/>
            <pc:sldMk cId="2031257487" sldId="1205"/>
            <ac:spMk id="2" creationId="{7AE988B1-8053-413E-B33A-D3F40ACABC4E}"/>
          </ac:spMkLst>
        </pc:spChg>
        <pc:spChg chg="mod ord">
          <ac:chgData name="Douiki, Hind (MRx)" userId="55f111b2-c425-481e-bdce-d9b1951ccae6" providerId="ADAL" clId="{498E19A2-19FB-4CD1-9248-05852802185A}" dt="2023-10-21T17:19:30.425" v="356" actId="26606"/>
          <ac:spMkLst>
            <pc:docMk/>
            <pc:sldMk cId="2031257487" sldId="1205"/>
            <ac:spMk id="4" creationId="{0BC399CC-C6F7-4948-BC27-996442407F03}"/>
          </ac:spMkLst>
        </pc:spChg>
        <pc:picChg chg="del">
          <ac:chgData name="Douiki, Hind (MRx)" userId="55f111b2-c425-481e-bdce-d9b1951ccae6" providerId="ADAL" clId="{498E19A2-19FB-4CD1-9248-05852802185A}" dt="2023-10-21T17:17:40.139" v="343" actId="478"/>
          <ac:picMkLst>
            <pc:docMk/>
            <pc:sldMk cId="2031257487" sldId="1205"/>
            <ac:picMk id="5" creationId="{BB1BA92E-3894-778A-50B4-974F7F457C8F}"/>
          </ac:picMkLst>
        </pc:picChg>
        <pc:picChg chg="add del mod">
          <ac:chgData name="Douiki, Hind (MRx)" userId="55f111b2-c425-481e-bdce-d9b1951ccae6" providerId="ADAL" clId="{498E19A2-19FB-4CD1-9248-05852802185A}" dt="2023-10-21T17:19:25.690" v="354" actId="478"/>
          <ac:picMkLst>
            <pc:docMk/>
            <pc:sldMk cId="2031257487" sldId="1205"/>
            <ac:picMk id="6" creationId="{157A9879-3FBB-91F4-2ED1-BC07A9567C3A}"/>
          </ac:picMkLst>
        </pc:picChg>
        <pc:picChg chg="add mod">
          <ac:chgData name="Douiki, Hind (MRx)" userId="55f111b2-c425-481e-bdce-d9b1951ccae6" providerId="ADAL" clId="{498E19A2-19FB-4CD1-9248-05852802185A}" dt="2023-10-21T17:19:30.425" v="356" actId="26606"/>
          <ac:picMkLst>
            <pc:docMk/>
            <pc:sldMk cId="2031257487" sldId="1205"/>
            <ac:picMk id="8" creationId="{8F52E88E-0657-25D8-8FF3-7759FF821721}"/>
          </ac:picMkLst>
        </pc:picChg>
      </pc:sldChg>
      <pc:sldChg chg="delSp modSp del mod">
        <pc:chgData name="Douiki, Hind (MRx)" userId="55f111b2-c425-481e-bdce-d9b1951ccae6" providerId="ADAL" clId="{498E19A2-19FB-4CD1-9248-05852802185A}" dt="2023-10-21T17:19:42.895" v="357" actId="2696"/>
        <pc:sldMkLst>
          <pc:docMk/>
          <pc:sldMk cId="1488542403" sldId="1207"/>
        </pc:sldMkLst>
        <pc:spChg chg="del mod">
          <ac:chgData name="Douiki, Hind (MRx)" userId="55f111b2-c425-481e-bdce-d9b1951ccae6" providerId="ADAL" clId="{498E19A2-19FB-4CD1-9248-05852802185A}" dt="2023-10-21T17:18:48.803" v="353" actId="478"/>
          <ac:spMkLst>
            <pc:docMk/>
            <pc:sldMk cId="1488542403" sldId="1207"/>
            <ac:spMk id="8" creationId="{1DD0ECB1-C978-057E-8569-0A3E9F20C104}"/>
          </ac:spMkLst>
        </pc:spChg>
        <pc:picChg chg="del">
          <ac:chgData name="Douiki, Hind (MRx)" userId="55f111b2-c425-481e-bdce-d9b1951ccae6" providerId="ADAL" clId="{498E19A2-19FB-4CD1-9248-05852802185A}" dt="2023-10-21T17:18:41.580" v="347" actId="478"/>
          <ac:picMkLst>
            <pc:docMk/>
            <pc:sldMk cId="1488542403" sldId="1207"/>
            <ac:picMk id="5" creationId="{9F7057D8-3D67-31C5-3DF8-74655CBB723D}"/>
          </ac:picMkLst>
        </pc:picChg>
        <pc:picChg chg="del">
          <ac:chgData name="Douiki, Hind (MRx)" userId="55f111b2-c425-481e-bdce-d9b1951ccae6" providerId="ADAL" clId="{498E19A2-19FB-4CD1-9248-05852802185A}" dt="2023-10-21T17:18:39.445" v="346" actId="478"/>
          <ac:picMkLst>
            <pc:docMk/>
            <pc:sldMk cId="1488542403" sldId="1207"/>
            <ac:picMk id="7" creationId="{FCCA1EA0-69F9-DC47-D02C-DE3E7547F65F}"/>
          </ac:picMkLst>
        </pc:picChg>
      </pc:sldChg>
      <pc:sldChg chg="addSp delSp modSp mod modClrScheme chgLayout">
        <pc:chgData name="Douiki, Hind (MRx)" userId="55f111b2-c425-481e-bdce-d9b1951ccae6" providerId="ADAL" clId="{498E19A2-19FB-4CD1-9248-05852802185A}" dt="2023-10-21T17:21:56.055" v="363" actId="26606"/>
        <pc:sldMkLst>
          <pc:docMk/>
          <pc:sldMk cId="4289878768" sldId="1208"/>
        </pc:sldMkLst>
        <pc:spChg chg="mod">
          <ac:chgData name="Douiki, Hind (MRx)" userId="55f111b2-c425-481e-bdce-d9b1951ccae6" providerId="ADAL" clId="{498E19A2-19FB-4CD1-9248-05852802185A}" dt="2023-10-21T17:21:56.055" v="363" actId="26606"/>
          <ac:spMkLst>
            <pc:docMk/>
            <pc:sldMk cId="4289878768" sldId="1208"/>
            <ac:spMk id="2" creationId="{7AE988B1-8053-413E-B33A-D3F40ACABC4E}"/>
          </ac:spMkLst>
        </pc:spChg>
        <pc:spChg chg="mod ord">
          <ac:chgData name="Douiki, Hind (MRx)" userId="55f111b2-c425-481e-bdce-d9b1951ccae6" providerId="ADAL" clId="{498E19A2-19FB-4CD1-9248-05852802185A}" dt="2023-10-21T17:21:56.055" v="363" actId="26606"/>
          <ac:spMkLst>
            <pc:docMk/>
            <pc:sldMk cId="4289878768" sldId="1208"/>
            <ac:spMk id="4" creationId="{0BC399CC-C6F7-4948-BC27-996442407F03}"/>
          </ac:spMkLst>
        </pc:spChg>
        <pc:picChg chg="add mod">
          <ac:chgData name="Douiki, Hind (MRx)" userId="55f111b2-c425-481e-bdce-d9b1951ccae6" providerId="ADAL" clId="{498E19A2-19FB-4CD1-9248-05852802185A}" dt="2023-10-21T17:21:56.055" v="363" actId="26606"/>
          <ac:picMkLst>
            <pc:docMk/>
            <pc:sldMk cId="4289878768" sldId="1208"/>
            <ac:picMk id="5" creationId="{DC7ABF60-D42C-4109-C3C9-C2936E837EB0}"/>
          </ac:picMkLst>
        </pc:picChg>
        <pc:picChg chg="del">
          <ac:chgData name="Douiki, Hind (MRx)" userId="55f111b2-c425-481e-bdce-d9b1951ccae6" providerId="ADAL" clId="{498E19A2-19FB-4CD1-9248-05852802185A}" dt="2023-10-21T17:21:51.141" v="361" actId="478"/>
          <ac:picMkLst>
            <pc:docMk/>
            <pc:sldMk cId="4289878768" sldId="1208"/>
            <ac:picMk id="6" creationId="{F58A11E2-4FC9-D211-C13B-27DF67C1B5DE}"/>
          </ac:picMkLst>
        </pc:picChg>
      </pc:sldChg>
      <pc:sldChg chg="addSp delSp modSp mod">
        <pc:chgData name="Douiki, Hind (MRx)" userId="55f111b2-c425-481e-bdce-d9b1951ccae6" providerId="ADAL" clId="{498E19A2-19FB-4CD1-9248-05852802185A}" dt="2023-10-21T17:26:45.620" v="380" actId="1076"/>
        <pc:sldMkLst>
          <pc:docMk/>
          <pc:sldMk cId="3174631513" sldId="1209"/>
        </pc:sldMkLst>
        <pc:picChg chg="del">
          <ac:chgData name="Douiki, Hind (MRx)" userId="55f111b2-c425-481e-bdce-d9b1951ccae6" providerId="ADAL" clId="{498E19A2-19FB-4CD1-9248-05852802185A}" dt="2023-10-21T17:23:26.409" v="364" actId="478"/>
          <ac:picMkLst>
            <pc:docMk/>
            <pc:sldMk cId="3174631513" sldId="1209"/>
            <ac:picMk id="5" creationId="{013A72C7-2DC9-DE87-178D-CCCE09768C9D}"/>
          </ac:picMkLst>
        </pc:picChg>
        <pc:picChg chg="add mod">
          <ac:chgData name="Douiki, Hind (MRx)" userId="55f111b2-c425-481e-bdce-d9b1951ccae6" providerId="ADAL" clId="{498E19A2-19FB-4CD1-9248-05852802185A}" dt="2023-10-21T17:25:21.965" v="371" actId="14100"/>
          <ac:picMkLst>
            <pc:docMk/>
            <pc:sldMk cId="3174631513" sldId="1209"/>
            <ac:picMk id="6" creationId="{07471FB6-224E-3BC3-062F-FB24ED284C52}"/>
          </ac:picMkLst>
        </pc:picChg>
        <pc:picChg chg="add mod">
          <ac:chgData name="Douiki, Hind (MRx)" userId="55f111b2-c425-481e-bdce-d9b1951ccae6" providerId="ADAL" clId="{498E19A2-19FB-4CD1-9248-05852802185A}" dt="2023-10-21T17:26:45.620" v="380" actId="1076"/>
          <ac:picMkLst>
            <pc:docMk/>
            <pc:sldMk cId="3174631513" sldId="1209"/>
            <ac:picMk id="9" creationId="{E05734E6-CCE4-5E48-9B55-500481B78932}"/>
          </ac:picMkLst>
        </pc:picChg>
      </pc:sldChg>
      <pc:sldChg chg="addSp delSp modSp mod modClrScheme chgLayout">
        <pc:chgData name="Douiki, Hind (MRx)" userId="55f111b2-c425-481e-bdce-d9b1951ccae6" providerId="ADAL" clId="{498E19A2-19FB-4CD1-9248-05852802185A}" dt="2023-10-21T17:29:15.016" v="384" actId="26606"/>
        <pc:sldMkLst>
          <pc:docMk/>
          <pc:sldMk cId="3560241566" sldId="1212"/>
        </pc:sldMkLst>
        <pc:spChg chg="mod">
          <ac:chgData name="Douiki, Hind (MRx)" userId="55f111b2-c425-481e-bdce-d9b1951ccae6" providerId="ADAL" clId="{498E19A2-19FB-4CD1-9248-05852802185A}" dt="2023-10-21T17:29:15.016" v="384" actId="26606"/>
          <ac:spMkLst>
            <pc:docMk/>
            <pc:sldMk cId="3560241566" sldId="1212"/>
            <ac:spMk id="2" creationId="{7AE988B1-8053-413E-B33A-D3F40ACABC4E}"/>
          </ac:spMkLst>
        </pc:spChg>
        <pc:spChg chg="mod ord">
          <ac:chgData name="Douiki, Hind (MRx)" userId="55f111b2-c425-481e-bdce-d9b1951ccae6" providerId="ADAL" clId="{498E19A2-19FB-4CD1-9248-05852802185A}" dt="2023-10-21T17:29:15.016" v="384" actId="26606"/>
          <ac:spMkLst>
            <pc:docMk/>
            <pc:sldMk cId="3560241566" sldId="1212"/>
            <ac:spMk id="4" creationId="{0BC399CC-C6F7-4948-BC27-996442407F03}"/>
          </ac:spMkLst>
        </pc:spChg>
        <pc:picChg chg="add mod">
          <ac:chgData name="Douiki, Hind (MRx)" userId="55f111b2-c425-481e-bdce-d9b1951ccae6" providerId="ADAL" clId="{498E19A2-19FB-4CD1-9248-05852802185A}" dt="2023-10-21T17:29:15.016" v="384" actId="26606"/>
          <ac:picMkLst>
            <pc:docMk/>
            <pc:sldMk cId="3560241566" sldId="1212"/>
            <ac:picMk id="5" creationId="{13FE78B6-F315-143B-16CD-0640135BA993}"/>
          </ac:picMkLst>
        </pc:picChg>
        <pc:picChg chg="del">
          <ac:chgData name="Douiki, Hind (MRx)" userId="55f111b2-c425-481e-bdce-d9b1951ccae6" providerId="ADAL" clId="{498E19A2-19FB-4CD1-9248-05852802185A}" dt="2023-10-21T17:29:07.437" v="381" actId="478"/>
          <ac:picMkLst>
            <pc:docMk/>
            <pc:sldMk cId="3560241566" sldId="1212"/>
            <ac:picMk id="6" creationId="{581D3D33-D698-B18A-F153-6803CDB6B24D}"/>
          </ac:picMkLst>
        </pc:picChg>
        <pc:picChg chg="del">
          <ac:chgData name="Douiki, Hind (MRx)" userId="55f111b2-c425-481e-bdce-d9b1951ccae6" providerId="ADAL" clId="{498E19A2-19FB-4CD1-9248-05852802185A}" dt="2023-10-21T17:29:09.631" v="382" actId="478"/>
          <ac:picMkLst>
            <pc:docMk/>
            <pc:sldMk cId="3560241566" sldId="1212"/>
            <ac:picMk id="12" creationId="{C15B8DD5-AD1B-015C-112B-66C8012B39DE}"/>
          </ac:picMkLst>
        </pc:picChg>
      </pc:sldChg>
      <pc:sldChg chg="modSp mod">
        <pc:chgData name="Douiki, Hind (MRx)" userId="55f111b2-c425-481e-bdce-d9b1951ccae6" providerId="ADAL" clId="{498E19A2-19FB-4CD1-9248-05852802185A}" dt="2023-10-22T15:28:36.793" v="2241" actId="255"/>
        <pc:sldMkLst>
          <pc:docMk/>
          <pc:sldMk cId="1850385375" sldId="1213"/>
        </pc:sldMkLst>
        <pc:spChg chg="mod">
          <ac:chgData name="Douiki, Hind (MRx)" userId="55f111b2-c425-481e-bdce-d9b1951ccae6" providerId="ADAL" clId="{498E19A2-19FB-4CD1-9248-05852802185A}" dt="2023-10-22T15:28:36.793" v="2241" actId="255"/>
          <ac:spMkLst>
            <pc:docMk/>
            <pc:sldMk cId="1850385375" sldId="1213"/>
            <ac:spMk id="6" creationId="{942AB7E7-70AE-19C2-B8ED-1E81F4AFD637}"/>
          </ac:spMkLst>
        </pc:spChg>
      </pc:sldChg>
      <pc:sldChg chg="modSp mod">
        <pc:chgData name="Douiki, Hind (MRx)" userId="55f111b2-c425-481e-bdce-d9b1951ccae6" providerId="ADAL" clId="{498E19A2-19FB-4CD1-9248-05852802185A}" dt="2023-10-22T15:28:56.161" v="2244" actId="207"/>
        <pc:sldMkLst>
          <pc:docMk/>
          <pc:sldMk cId="2843002215" sldId="1214"/>
        </pc:sldMkLst>
        <pc:spChg chg="mod">
          <ac:chgData name="Douiki, Hind (MRx)" userId="55f111b2-c425-481e-bdce-d9b1951ccae6" providerId="ADAL" clId="{498E19A2-19FB-4CD1-9248-05852802185A}" dt="2023-10-22T15:28:56.161" v="2244" actId="207"/>
          <ac:spMkLst>
            <pc:docMk/>
            <pc:sldMk cId="2843002215" sldId="1214"/>
            <ac:spMk id="6" creationId="{942AB7E7-70AE-19C2-B8ED-1E81F4AFD637}"/>
          </ac:spMkLst>
        </pc:spChg>
      </pc:sldChg>
      <pc:sldChg chg="modSp mod">
        <pc:chgData name="Douiki, Hind (MRx)" userId="55f111b2-c425-481e-bdce-d9b1951ccae6" providerId="ADAL" clId="{498E19A2-19FB-4CD1-9248-05852802185A}" dt="2023-10-22T15:30:01.359" v="2250" actId="207"/>
        <pc:sldMkLst>
          <pc:docMk/>
          <pc:sldMk cId="2552831633" sldId="1217"/>
        </pc:sldMkLst>
        <pc:spChg chg="mod">
          <ac:chgData name="Douiki, Hind (MRx)" userId="55f111b2-c425-481e-bdce-d9b1951ccae6" providerId="ADAL" clId="{498E19A2-19FB-4CD1-9248-05852802185A}" dt="2023-10-22T15:30:01.359" v="2250" actId="207"/>
          <ac:spMkLst>
            <pc:docMk/>
            <pc:sldMk cId="2552831633" sldId="1217"/>
            <ac:spMk id="6" creationId="{942AB7E7-70AE-19C2-B8ED-1E81F4AFD637}"/>
          </ac:spMkLst>
        </pc:spChg>
      </pc:sldChg>
      <pc:sldChg chg="del">
        <pc:chgData name="Douiki, Hind (MRx)" userId="55f111b2-c425-481e-bdce-d9b1951ccae6" providerId="ADAL" clId="{498E19A2-19FB-4CD1-9248-05852802185A}" dt="2023-10-20T22:04:53.817" v="301" actId="2696"/>
        <pc:sldMkLst>
          <pc:docMk/>
          <pc:sldMk cId="3232297122" sldId="1231"/>
        </pc:sldMkLst>
      </pc:sldChg>
      <pc:sldChg chg="modSp mod">
        <pc:chgData name="Douiki, Hind (MRx)" userId="55f111b2-c425-481e-bdce-d9b1951ccae6" providerId="ADAL" clId="{498E19A2-19FB-4CD1-9248-05852802185A}" dt="2023-10-22T15:04:39.130" v="2195" actId="14100"/>
        <pc:sldMkLst>
          <pc:docMk/>
          <pc:sldMk cId="3147011158" sldId="1232"/>
        </pc:sldMkLst>
        <pc:spChg chg="mod">
          <ac:chgData name="Douiki, Hind (MRx)" userId="55f111b2-c425-481e-bdce-d9b1951ccae6" providerId="ADAL" clId="{498E19A2-19FB-4CD1-9248-05852802185A}" dt="2023-10-22T15:04:39.130" v="2195" actId="14100"/>
          <ac:spMkLst>
            <pc:docMk/>
            <pc:sldMk cId="3147011158" sldId="1232"/>
            <ac:spMk id="3" creationId="{00000000-0000-0000-0000-000000000000}"/>
          </ac:spMkLst>
        </pc:spChg>
      </pc:sldChg>
      <pc:sldChg chg="modSp mod">
        <pc:chgData name="Douiki, Hind (MRx)" userId="55f111b2-c425-481e-bdce-d9b1951ccae6" providerId="ADAL" clId="{498E19A2-19FB-4CD1-9248-05852802185A}" dt="2023-10-22T15:05:09.786" v="2199" actId="14100"/>
        <pc:sldMkLst>
          <pc:docMk/>
          <pc:sldMk cId="349360262" sldId="1233"/>
        </pc:sldMkLst>
        <pc:spChg chg="mod">
          <ac:chgData name="Douiki, Hind (MRx)" userId="55f111b2-c425-481e-bdce-d9b1951ccae6" providerId="ADAL" clId="{498E19A2-19FB-4CD1-9248-05852802185A}" dt="2023-10-22T15:05:09.786" v="2199" actId="14100"/>
          <ac:spMkLst>
            <pc:docMk/>
            <pc:sldMk cId="349360262" sldId="1233"/>
            <ac:spMk id="3" creationId="{00000000-0000-0000-0000-000000000000}"/>
          </ac:spMkLst>
        </pc:spChg>
      </pc:sldChg>
      <pc:sldChg chg="add">
        <pc:chgData name="Douiki, Hind (MRx)" userId="55f111b2-c425-481e-bdce-d9b1951ccae6" providerId="ADAL" clId="{498E19A2-19FB-4CD1-9248-05852802185A}" dt="2023-10-22T14:45:32.901" v="2017"/>
        <pc:sldMkLst>
          <pc:docMk/>
          <pc:sldMk cId="1579500497" sldId="1234"/>
        </pc:sldMkLst>
      </pc:sldChg>
      <pc:sldChg chg="modSp del mod">
        <pc:chgData name="Douiki, Hind (MRx)" userId="55f111b2-c425-481e-bdce-d9b1951ccae6" providerId="ADAL" clId="{498E19A2-19FB-4CD1-9248-05852802185A}" dt="2023-10-22T14:45:24.536" v="2016" actId="2696"/>
        <pc:sldMkLst>
          <pc:docMk/>
          <pc:sldMk cId="2948345887" sldId="1234"/>
        </pc:sldMkLst>
        <pc:spChg chg="mod">
          <ac:chgData name="Douiki, Hind (MRx)" userId="55f111b2-c425-481e-bdce-d9b1951ccae6" providerId="ADAL" clId="{498E19A2-19FB-4CD1-9248-05852802185A}" dt="2023-10-22T01:34:57.971" v="1206" actId="20577"/>
          <ac:spMkLst>
            <pc:docMk/>
            <pc:sldMk cId="2948345887" sldId="1234"/>
            <ac:spMk id="3" creationId="{C540549B-9C0A-4CFF-A69D-EC5FBA3F549C}"/>
          </ac:spMkLst>
        </pc:spChg>
      </pc:sldChg>
      <pc:sldChg chg="add">
        <pc:chgData name="Douiki, Hind (MRx)" userId="55f111b2-c425-481e-bdce-d9b1951ccae6" providerId="ADAL" clId="{498E19A2-19FB-4CD1-9248-05852802185A}" dt="2023-10-22T14:42:21.578" v="1983"/>
        <pc:sldMkLst>
          <pc:docMk/>
          <pc:sldMk cId="274055892" sldId="1235"/>
        </pc:sldMkLst>
      </pc:sldChg>
      <pc:sldChg chg="del">
        <pc:chgData name="Douiki, Hind (MRx)" userId="55f111b2-c425-481e-bdce-d9b1951ccae6" providerId="ADAL" clId="{498E19A2-19FB-4CD1-9248-05852802185A}" dt="2023-10-22T14:42:00.634" v="1982" actId="2696"/>
        <pc:sldMkLst>
          <pc:docMk/>
          <pc:sldMk cId="2621253152" sldId="1235"/>
        </pc:sldMkLst>
      </pc:sldChg>
      <pc:sldChg chg="modSp add mod">
        <pc:chgData name="Douiki, Hind (MRx)" userId="55f111b2-c425-481e-bdce-d9b1951ccae6" providerId="ADAL" clId="{498E19A2-19FB-4CD1-9248-05852802185A}" dt="2023-10-22T15:47:51.295" v="2308" actId="255"/>
        <pc:sldMkLst>
          <pc:docMk/>
          <pc:sldMk cId="1457148355" sldId="1236"/>
        </pc:sldMkLst>
        <pc:spChg chg="mod">
          <ac:chgData name="Douiki, Hind (MRx)" userId="55f111b2-c425-481e-bdce-d9b1951ccae6" providerId="ADAL" clId="{498E19A2-19FB-4CD1-9248-05852802185A}" dt="2023-10-22T15:47:51.295" v="2308" actId="255"/>
          <ac:spMkLst>
            <pc:docMk/>
            <pc:sldMk cId="1457148355" sldId="1236"/>
            <ac:spMk id="6" creationId="{1CFFBDB4-6455-4D2C-BDAB-87724225912A}"/>
          </ac:spMkLst>
        </pc:spChg>
      </pc:sldChg>
      <pc:sldChg chg="del">
        <pc:chgData name="Douiki, Hind (MRx)" userId="55f111b2-c425-481e-bdce-d9b1951ccae6" providerId="ADAL" clId="{498E19A2-19FB-4CD1-9248-05852802185A}" dt="2023-10-22T14:42:00.634" v="1982" actId="2696"/>
        <pc:sldMkLst>
          <pc:docMk/>
          <pc:sldMk cId="2406321577" sldId="1236"/>
        </pc:sldMkLst>
      </pc:sldChg>
      <pc:sldChg chg="modSp add mod">
        <pc:chgData name="Douiki, Hind (MRx)" userId="55f111b2-c425-481e-bdce-d9b1951ccae6" providerId="ADAL" clId="{498E19A2-19FB-4CD1-9248-05852802185A}" dt="2023-10-22T15:47:59.471" v="2309" actId="255"/>
        <pc:sldMkLst>
          <pc:docMk/>
          <pc:sldMk cId="323142263" sldId="1237"/>
        </pc:sldMkLst>
        <pc:spChg chg="mod">
          <ac:chgData name="Douiki, Hind (MRx)" userId="55f111b2-c425-481e-bdce-d9b1951ccae6" providerId="ADAL" clId="{498E19A2-19FB-4CD1-9248-05852802185A}" dt="2023-10-22T15:47:59.471" v="2309" actId="255"/>
          <ac:spMkLst>
            <pc:docMk/>
            <pc:sldMk cId="323142263" sldId="1237"/>
            <ac:spMk id="6" creationId="{1CFFBDB4-6455-4D2C-BDAB-87724225912A}"/>
          </ac:spMkLst>
        </pc:spChg>
      </pc:sldChg>
      <pc:sldChg chg="del">
        <pc:chgData name="Douiki, Hind (MRx)" userId="55f111b2-c425-481e-bdce-d9b1951ccae6" providerId="ADAL" clId="{498E19A2-19FB-4CD1-9248-05852802185A}" dt="2023-10-22T14:42:00.634" v="1982" actId="2696"/>
        <pc:sldMkLst>
          <pc:docMk/>
          <pc:sldMk cId="3276260411" sldId="1237"/>
        </pc:sldMkLst>
      </pc:sldChg>
      <pc:sldChg chg="del">
        <pc:chgData name="Douiki, Hind (MRx)" userId="55f111b2-c425-481e-bdce-d9b1951ccae6" providerId="ADAL" clId="{498E19A2-19FB-4CD1-9248-05852802185A}" dt="2023-10-22T14:42:00.634" v="1982" actId="2696"/>
        <pc:sldMkLst>
          <pc:docMk/>
          <pc:sldMk cId="119802828" sldId="1238"/>
        </pc:sldMkLst>
      </pc:sldChg>
      <pc:sldChg chg="modSp add mod">
        <pc:chgData name="Douiki, Hind (MRx)" userId="55f111b2-c425-481e-bdce-d9b1951ccae6" providerId="ADAL" clId="{498E19A2-19FB-4CD1-9248-05852802185A}" dt="2023-10-22T15:48:14.722" v="2312" actId="14100"/>
        <pc:sldMkLst>
          <pc:docMk/>
          <pc:sldMk cId="1383666042" sldId="1238"/>
        </pc:sldMkLst>
        <pc:spChg chg="mod">
          <ac:chgData name="Douiki, Hind (MRx)" userId="55f111b2-c425-481e-bdce-d9b1951ccae6" providerId="ADAL" clId="{498E19A2-19FB-4CD1-9248-05852802185A}" dt="2023-10-22T15:48:14.722" v="2312" actId="14100"/>
          <ac:spMkLst>
            <pc:docMk/>
            <pc:sldMk cId="1383666042" sldId="1238"/>
            <ac:spMk id="6" creationId="{1CFFBDB4-6455-4D2C-BDAB-87724225912A}"/>
          </ac:spMkLst>
        </pc:spChg>
      </pc:sldChg>
      <pc:sldChg chg="modSp mod">
        <pc:chgData name="Douiki, Hind (MRx)" userId="55f111b2-c425-481e-bdce-d9b1951ccae6" providerId="ADAL" clId="{498E19A2-19FB-4CD1-9248-05852802185A}" dt="2023-10-22T14:49:36.172" v="2052" actId="20577"/>
        <pc:sldMkLst>
          <pc:docMk/>
          <pc:sldMk cId="4222510713" sldId="1257"/>
        </pc:sldMkLst>
        <pc:spChg chg="mod">
          <ac:chgData name="Douiki, Hind (MRx)" userId="55f111b2-c425-481e-bdce-d9b1951ccae6" providerId="ADAL" clId="{498E19A2-19FB-4CD1-9248-05852802185A}" dt="2023-10-22T14:49:36.172" v="2052" actId="20577"/>
          <ac:spMkLst>
            <pc:docMk/>
            <pc:sldMk cId="4222510713" sldId="1257"/>
            <ac:spMk id="2" creationId="{3DFE4127-8C1F-41BF-AF6D-9D546197D899}"/>
          </ac:spMkLst>
        </pc:spChg>
      </pc:sldChg>
      <pc:sldChg chg="modSp mod">
        <pc:chgData name="Douiki, Hind (MRx)" userId="55f111b2-c425-481e-bdce-d9b1951ccae6" providerId="ADAL" clId="{498E19A2-19FB-4CD1-9248-05852802185A}" dt="2023-10-22T14:51:23.942" v="2102" actId="255"/>
        <pc:sldMkLst>
          <pc:docMk/>
          <pc:sldMk cId="946154176" sldId="1259"/>
        </pc:sldMkLst>
        <pc:spChg chg="mod">
          <ac:chgData name="Douiki, Hind (MRx)" userId="55f111b2-c425-481e-bdce-d9b1951ccae6" providerId="ADAL" clId="{498E19A2-19FB-4CD1-9248-05852802185A}" dt="2023-10-22T14:51:23.942" v="2102" actId="255"/>
          <ac:spMkLst>
            <pc:docMk/>
            <pc:sldMk cId="946154176" sldId="1259"/>
            <ac:spMk id="2" creationId="{00000000-0000-0000-0000-000000000000}"/>
          </ac:spMkLst>
        </pc:spChg>
        <pc:spChg chg="mod">
          <ac:chgData name="Douiki, Hind (MRx)" userId="55f111b2-c425-481e-bdce-d9b1951ccae6" providerId="ADAL" clId="{498E19A2-19FB-4CD1-9248-05852802185A}" dt="2023-10-22T14:51:17.692" v="2101" actId="255"/>
          <ac:spMkLst>
            <pc:docMk/>
            <pc:sldMk cId="946154176" sldId="1259"/>
            <ac:spMk id="3" creationId="{00000000-0000-0000-0000-000000000000}"/>
          </ac:spMkLst>
        </pc:spChg>
      </pc:sldChg>
      <pc:sldChg chg="del">
        <pc:chgData name="Douiki, Hind (MRx)" userId="55f111b2-c425-481e-bdce-d9b1951ccae6" providerId="ADAL" clId="{498E19A2-19FB-4CD1-9248-05852802185A}" dt="2023-10-22T14:51:38.968" v="2103" actId="2696"/>
        <pc:sldMkLst>
          <pc:docMk/>
          <pc:sldMk cId="1467981590" sldId="1260"/>
        </pc:sldMkLst>
      </pc:sldChg>
      <pc:sldChg chg="modSp mod">
        <pc:chgData name="Douiki, Hind (MRx)" userId="55f111b2-c425-481e-bdce-d9b1951ccae6" providerId="ADAL" clId="{498E19A2-19FB-4CD1-9248-05852802185A}" dt="2023-10-22T14:50:18.061" v="2062" actId="255"/>
        <pc:sldMkLst>
          <pc:docMk/>
          <pc:sldMk cId="1082245960" sldId="1261"/>
        </pc:sldMkLst>
        <pc:spChg chg="mod">
          <ac:chgData name="Douiki, Hind (MRx)" userId="55f111b2-c425-481e-bdce-d9b1951ccae6" providerId="ADAL" clId="{498E19A2-19FB-4CD1-9248-05852802185A}" dt="2023-10-22T14:50:18.061" v="2062" actId="255"/>
          <ac:spMkLst>
            <pc:docMk/>
            <pc:sldMk cId="1082245960" sldId="1261"/>
            <ac:spMk id="3" creationId="{270EA52F-DA32-4314-921B-522864EF5364}"/>
          </ac:spMkLst>
        </pc:spChg>
      </pc:sldChg>
      <pc:sldChg chg="modSp mod">
        <pc:chgData name="Douiki, Hind (MRx)" userId="55f111b2-c425-481e-bdce-d9b1951ccae6" providerId="ADAL" clId="{498E19A2-19FB-4CD1-9248-05852802185A}" dt="2023-10-22T15:29:49.422" v="2247" actId="207"/>
        <pc:sldMkLst>
          <pc:docMk/>
          <pc:sldMk cId="579905110" sldId="1263"/>
        </pc:sldMkLst>
        <pc:spChg chg="mod">
          <ac:chgData name="Douiki, Hind (MRx)" userId="55f111b2-c425-481e-bdce-d9b1951ccae6" providerId="ADAL" clId="{498E19A2-19FB-4CD1-9248-05852802185A}" dt="2023-10-22T15:29:49.422" v="2247" actId="207"/>
          <ac:spMkLst>
            <pc:docMk/>
            <pc:sldMk cId="579905110" sldId="1263"/>
            <ac:spMk id="6" creationId="{942AB7E7-70AE-19C2-B8ED-1E81F4AFD637}"/>
          </ac:spMkLst>
        </pc:spChg>
      </pc:sldChg>
      <pc:sldChg chg="modSp mod">
        <pc:chgData name="Douiki, Hind (MRx)" userId="55f111b2-c425-481e-bdce-d9b1951ccae6" providerId="ADAL" clId="{498E19A2-19FB-4CD1-9248-05852802185A}" dt="2023-10-22T14:46:59.211" v="2035" actId="20577"/>
        <pc:sldMkLst>
          <pc:docMk/>
          <pc:sldMk cId="1904428398" sldId="1266"/>
        </pc:sldMkLst>
        <pc:spChg chg="mod">
          <ac:chgData name="Douiki, Hind (MRx)" userId="55f111b2-c425-481e-bdce-d9b1951ccae6" providerId="ADAL" clId="{498E19A2-19FB-4CD1-9248-05852802185A}" dt="2023-10-22T14:46:59.211" v="2035" actId="20577"/>
          <ac:spMkLst>
            <pc:docMk/>
            <pc:sldMk cId="1904428398" sldId="1266"/>
            <ac:spMk id="4" creationId="{00000000-0000-0000-0000-000000000000}"/>
          </ac:spMkLst>
        </pc:spChg>
      </pc:sldChg>
      <pc:sldChg chg="modSp mod">
        <pc:chgData name="Douiki, Hind (MRx)" userId="55f111b2-c425-481e-bdce-d9b1951ccae6" providerId="ADAL" clId="{498E19A2-19FB-4CD1-9248-05852802185A}" dt="2023-10-22T14:47:11.298" v="2037"/>
        <pc:sldMkLst>
          <pc:docMk/>
          <pc:sldMk cId="3664754829" sldId="1267"/>
        </pc:sldMkLst>
        <pc:spChg chg="mod">
          <ac:chgData name="Douiki, Hind (MRx)" userId="55f111b2-c425-481e-bdce-d9b1951ccae6" providerId="ADAL" clId="{498E19A2-19FB-4CD1-9248-05852802185A}" dt="2023-10-22T14:47:11.298" v="2037"/>
          <ac:spMkLst>
            <pc:docMk/>
            <pc:sldMk cId="3664754829" sldId="1267"/>
            <ac:spMk id="4" creationId="{00000000-0000-0000-0000-000000000000}"/>
          </ac:spMkLst>
        </pc:spChg>
      </pc:sldChg>
      <pc:sldChg chg="modSp mod">
        <pc:chgData name="Douiki, Hind (MRx)" userId="55f111b2-c425-481e-bdce-d9b1951ccae6" providerId="ADAL" clId="{498E19A2-19FB-4CD1-9248-05852802185A}" dt="2023-10-22T15:58:54.558" v="2357" actId="20577"/>
        <pc:sldMkLst>
          <pc:docMk/>
          <pc:sldMk cId="2059148300" sldId="1268"/>
        </pc:sldMkLst>
        <pc:spChg chg="mod">
          <ac:chgData name="Douiki, Hind (MRx)" userId="55f111b2-c425-481e-bdce-d9b1951ccae6" providerId="ADAL" clId="{498E19A2-19FB-4CD1-9248-05852802185A}" dt="2023-10-22T15:58:14.026" v="2355"/>
          <ac:spMkLst>
            <pc:docMk/>
            <pc:sldMk cId="2059148300" sldId="1268"/>
            <ac:spMk id="29698" creationId="{00000000-0000-0000-0000-000000000000}"/>
          </ac:spMkLst>
        </pc:spChg>
        <pc:spChg chg="mod">
          <ac:chgData name="Douiki, Hind (MRx)" userId="55f111b2-c425-481e-bdce-d9b1951ccae6" providerId="ADAL" clId="{498E19A2-19FB-4CD1-9248-05852802185A}" dt="2023-10-22T15:58:54.558" v="2357" actId="20577"/>
          <ac:spMkLst>
            <pc:docMk/>
            <pc:sldMk cId="2059148300" sldId="1268"/>
            <ac:spMk id="29699" creationId="{00000000-0000-0000-0000-000000000000}"/>
          </ac:spMkLst>
        </pc:spChg>
      </pc:sldChg>
      <pc:sldChg chg="modSp">
        <pc:chgData name="Douiki, Hind (MRx)" userId="55f111b2-c425-481e-bdce-d9b1951ccae6" providerId="ADAL" clId="{498E19A2-19FB-4CD1-9248-05852802185A}" dt="2023-10-22T15:58:14.026" v="2355"/>
        <pc:sldMkLst>
          <pc:docMk/>
          <pc:sldMk cId="4174224783" sldId="1269"/>
        </pc:sldMkLst>
        <pc:spChg chg="mod">
          <ac:chgData name="Douiki, Hind (MRx)" userId="55f111b2-c425-481e-bdce-d9b1951ccae6" providerId="ADAL" clId="{498E19A2-19FB-4CD1-9248-05852802185A}" dt="2023-10-22T15:58:14.026" v="2355"/>
          <ac:spMkLst>
            <pc:docMk/>
            <pc:sldMk cId="4174224783" sldId="1269"/>
            <ac:spMk id="29698" creationId="{00000000-0000-0000-0000-000000000000}"/>
          </ac:spMkLst>
        </pc:spChg>
        <pc:spChg chg="mod">
          <ac:chgData name="Douiki, Hind (MRx)" userId="55f111b2-c425-481e-bdce-d9b1951ccae6" providerId="ADAL" clId="{498E19A2-19FB-4CD1-9248-05852802185A}" dt="2023-10-22T15:58:14.026" v="2355"/>
          <ac:spMkLst>
            <pc:docMk/>
            <pc:sldMk cId="4174224783" sldId="1269"/>
            <ac:spMk id="29699" creationId="{00000000-0000-0000-0000-000000000000}"/>
          </ac:spMkLst>
        </pc:spChg>
      </pc:sldChg>
      <pc:sldChg chg="modSp mod">
        <pc:chgData name="Douiki, Hind (MRx)" userId="55f111b2-c425-481e-bdce-d9b1951ccae6" providerId="ADAL" clId="{498E19A2-19FB-4CD1-9248-05852802185A}" dt="2023-10-22T15:58:14.026" v="2355"/>
        <pc:sldMkLst>
          <pc:docMk/>
          <pc:sldMk cId="1252065082" sldId="1270"/>
        </pc:sldMkLst>
        <pc:spChg chg="mod">
          <ac:chgData name="Douiki, Hind (MRx)" userId="55f111b2-c425-481e-bdce-d9b1951ccae6" providerId="ADAL" clId="{498E19A2-19FB-4CD1-9248-05852802185A}" dt="2023-10-22T15:58:14.026" v="2355"/>
          <ac:spMkLst>
            <pc:docMk/>
            <pc:sldMk cId="1252065082" sldId="1270"/>
            <ac:spMk id="29698" creationId="{00000000-0000-0000-0000-000000000000}"/>
          </ac:spMkLst>
        </pc:spChg>
        <pc:spChg chg="mod">
          <ac:chgData name="Douiki, Hind (MRx)" userId="55f111b2-c425-481e-bdce-d9b1951ccae6" providerId="ADAL" clId="{498E19A2-19FB-4CD1-9248-05852802185A}" dt="2023-10-22T15:58:14.026" v="2355"/>
          <ac:spMkLst>
            <pc:docMk/>
            <pc:sldMk cId="1252065082" sldId="1270"/>
            <ac:spMk id="29699" creationId="{00000000-0000-0000-0000-000000000000}"/>
          </ac:spMkLst>
        </pc:spChg>
      </pc:sldChg>
      <pc:sldChg chg="modSp mod">
        <pc:chgData name="Douiki, Hind (MRx)" userId="55f111b2-c425-481e-bdce-d9b1951ccae6" providerId="ADAL" clId="{498E19A2-19FB-4CD1-9248-05852802185A}" dt="2023-10-22T15:58:14.026" v="2355"/>
        <pc:sldMkLst>
          <pc:docMk/>
          <pc:sldMk cId="1714252167" sldId="1271"/>
        </pc:sldMkLst>
        <pc:spChg chg="mod">
          <ac:chgData name="Douiki, Hind (MRx)" userId="55f111b2-c425-481e-bdce-d9b1951ccae6" providerId="ADAL" clId="{498E19A2-19FB-4CD1-9248-05852802185A}" dt="2023-10-22T15:58:14.026" v="2355"/>
          <ac:spMkLst>
            <pc:docMk/>
            <pc:sldMk cId="1714252167" sldId="1271"/>
            <ac:spMk id="29698" creationId="{00000000-0000-0000-0000-000000000000}"/>
          </ac:spMkLst>
        </pc:spChg>
        <pc:spChg chg="mod">
          <ac:chgData name="Douiki, Hind (MRx)" userId="55f111b2-c425-481e-bdce-d9b1951ccae6" providerId="ADAL" clId="{498E19A2-19FB-4CD1-9248-05852802185A}" dt="2023-10-22T15:58:14.026" v="2355"/>
          <ac:spMkLst>
            <pc:docMk/>
            <pc:sldMk cId="1714252167" sldId="1271"/>
            <ac:spMk id="29699" creationId="{00000000-0000-0000-0000-000000000000}"/>
          </ac:spMkLst>
        </pc:spChg>
      </pc:sldChg>
      <pc:sldChg chg="modSp mod">
        <pc:chgData name="Douiki, Hind (MRx)" userId="55f111b2-c425-481e-bdce-d9b1951ccae6" providerId="ADAL" clId="{498E19A2-19FB-4CD1-9248-05852802185A}" dt="2023-10-22T15:33:39.807" v="2267" actId="207"/>
        <pc:sldMkLst>
          <pc:docMk/>
          <pc:sldMk cId="984613921" sldId="1272"/>
        </pc:sldMkLst>
        <pc:spChg chg="mod">
          <ac:chgData name="Douiki, Hind (MRx)" userId="55f111b2-c425-481e-bdce-d9b1951ccae6" providerId="ADAL" clId="{498E19A2-19FB-4CD1-9248-05852802185A}" dt="2023-10-22T15:33:39.807" v="2267" actId="207"/>
          <ac:spMkLst>
            <pc:docMk/>
            <pc:sldMk cId="984613921" sldId="1272"/>
            <ac:spMk id="3" creationId="{84078EE0-EA30-9423-8251-C3719B7CD013}"/>
          </ac:spMkLst>
        </pc:spChg>
      </pc:sldChg>
      <pc:sldChg chg="modSp mod">
        <pc:chgData name="Douiki, Hind (MRx)" userId="55f111b2-c425-481e-bdce-d9b1951ccae6" providerId="ADAL" clId="{498E19A2-19FB-4CD1-9248-05852802185A}" dt="2023-10-22T15:33:46.050" v="2268" actId="207"/>
        <pc:sldMkLst>
          <pc:docMk/>
          <pc:sldMk cId="4049678496" sldId="1273"/>
        </pc:sldMkLst>
        <pc:spChg chg="mod">
          <ac:chgData name="Douiki, Hind (MRx)" userId="55f111b2-c425-481e-bdce-d9b1951ccae6" providerId="ADAL" clId="{498E19A2-19FB-4CD1-9248-05852802185A}" dt="2023-10-22T15:33:46.050" v="2268" actId="207"/>
          <ac:spMkLst>
            <pc:docMk/>
            <pc:sldMk cId="4049678496" sldId="1273"/>
            <ac:spMk id="3" creationId="{84078EE0-EA30-9423-8251-C3719B7CD013}"/>
          </ac:spMkLst>
        </pc:spChg>
      </pc:sldChg>
      <pc:sldChg chg="modSp mod">
        <pc:chgData name="Douiki, Hind (MRx)" userId="55f111b2-c425-481e-bdce-d9b1951ccae6" providerId="ADAL" clId="{498E19A2-19FB-4CD1-9248-05852802185A}" dt="2023-10-22T15:33:52.847" v="2269" actId="207"/>
        <pc:sldMkLst>
          <pc:docMk/>
          <pc:sldMk cId="3881581834" sldId="1274"/>
        </pc:sldMkLst>
        <pc:spChg chg="mod">
          <ac:chgData name="Douiki, Hind (MRx)" userId="55f111b2-c425-481e-bdce-d9b1951ccae6" providerId="ADAL" clId="{498E19A2-19FB-4CD1-9248-05852802185A}" dt="2023-10-22T15:33:52.847" v="2269" actId="207"/>
          <ac:spMkLst>
            <pc:docMk/>
            <pc:sldMk cId="3881581834" sldId="1274"/>
            <ac:spMk id="3" creationId="{84078EE0-EA30-9423-8251-C3719B7CD013}"/>
          </ac:spMkLst>
        </pc:spChg>
      </pc:sldChg>
      <pc:sldChg chg="modSp mod">
        <pc:chgData name="Douiki, Hind (MRx)" userId="55f111b2-c425-481e-bdce-d9b1951ccae6" providerId="ADAL" clId="{498E19A2-19FB-4CD1-9248-05852802185A}" dt="2023-10-22T15:38:55.747" v="2270" actId="207"/>
        <pc:sldMkLst>
          <pc:docMk/>
          <pc:sldMk cId="3733022559" sldId="1275"/>
        </pc:sldMkLst>
        <pc:spChg chg="mod">
          <ac:chgData name="Douiki, Hind (MRx)" userId="55f111b2-c425-481e-bdce-d9b1951ccae6" providerId="ADAL" clId="{498E19A2-19FB-4CD1-9248-05852802185A}" dt="2023-10-22T15:38:55.747" v="2270" actId="207"/>
          <ac:spMkLst>
            <pc:docMk/>
            <pc:sldMk cId="3733022559" sldId="1275"/>
            <ac:spMk id="3" creationId="{84078EE0-EA30-9423-8251-C3719B7CD013}"/>
          </ac:spMkLst>
        </pc:spChg>
      </pc:sldChg>
      <pc:sldChg chg="modSp mod">
        <pc:chgData name="Douiki, Hind (MRx)" userId="55f111b2-c425-481e-bdce-d9b1951ccae6" providerId="ADAL" clId="{498E19A2-19FB-4CD1-9248-05852802185A}" dt="2023-10-22T15:39:01.633" v="2271" actId="207"/>
        <pc:sldMkLst>
          <pc:docMk/>
          <pc:sldMk cId="1125285278" sldId="1276"/>
        </pc:sldMkLst>
        <pc:spChg chg="mod">
          <ac:chgData name="Douiki, Hind (MRx)" userId="55f111b2-c425-481e-bdce-d9b1951ccae6" providerId="ADAL" clId="{498E19A2-19FB-4CD1-9248-05852802185A}" dt="2023-10-22T15:39:01.633" v="2271" actId="207"/>
          <ac:spMkLst>
            <pc:docMk/>
            <pc:sldMk cId="1125285278" sldId="1276"/>
            <ac:spMk id="3" creationId="{84078EE0-EA30-9423-8251-C3719B7CD013}"/>
          </ac:spMkLst>
        </pc:spChg>
      </pc:sldChg>
      <pc:sldChg chg="modSp mod">
        <pc:chgData name="Douiki, Hind (MRx)" userId="55f111b2-c425-481e-bdce-d9b1951ccae6" providerId="ADAL" clId="{498E19A2-19FB-4CD1-9248-05852802185A}" dt="2023-10-22T15:39:25.047" v="2275" actId="255"/>
        <pc:sldMkLst>
          <pc:docMk/>
          <pc:sldMk cId="719950423" sldId="1277"/>
        </pc:sldMkLst>
        <pc:spChg chg="mod">
          <ac:chgData name="Douiki, Hind (MRx)" userId="55f111b2-c425-481e-bdce-d9b1951ccae6" providerId="ADAL" clId="{498E19A2-19FB-4CD1-9248-05852802185A}" dt="2023-10-22T15:39:25.047" v="2275" actId="255"/>
          <ac:spMkLst>
            <pc:docMk/>
            <pc:sldMk cId="719950423" sldId="1277"/>
            <ac:spMk id="3" creationId="{84078EE0-EA30-9423-8251-C3719B7CD013}"/>
          </ac:spMkLst>
        </pc:spChg>
      </pc:sldChg>
      <pc:sldChg chg="modSp mod">
        <pc:chgData name="Douiki, Hind (MRx)" userId="55f111b2-c425-481e-bdce-d9b1951ccae6" providerId="ADAL" clId="{498E19A2-19FB-4CD1-9248-05852802185A}" dt="2023-10-22T15:39:37.066" v="2276" actId="207"/>
        <pc:sldMkLst>
          <pc:docMk/>
          <pc:sldMk cId="1669724749" sldId="1278"/>
        </pc:sldMkLst>
        <pc:spChg chg="mod">
          <ac:chgData name="Douiki, Hind (MRx)" userId="55f111b2-c425-481e-bdce-d9b1951ccae6" providerId="ADAL" clId="{498E19A2-19FB-4CD1-9248-05852802185A}" dt="2023-10-22T15:39:37.066" v="2276" actId="207"/>
          <ac:spMkLst>
            <pc:docMk/>
            <pc:sldMk cId="1669724749" sldId="1278"/>
            <ac:spMk id="3" creationId="{84078EE0-EA30-9423-8251-C3719B7CD013}"/>
          </ac:spMkLst>
        </pc:spChg>
      </pc:sldChg>
      <pc:sldChg chg="modSp mod">
        <pc:chgData name="Douiki, Hind (MRx)" userId="55f111b2-c425-481e-bdce-d9b1951ccae6" providerId="ADAL" clId="{498E19A2-19FB-4CD1-9248-05852802185A}" dt="2023-10-22T15:39:43.058" v="2277" actId="207"/>
        <pc:sldMkLst>
          <pc:docMk/>
          <pc:sldMk cId="1281862397" sldId="1279"/>
        </pc:sldMkLst>
        <pc:spChg chg="mod">
          <ac:chgData name="Douiki, Hind (MRx)" userId="55f111b2-c425-481e-bdce-d9b1951ccae6" providerId="ADAL" clId="{498E19A2-19FB-4CD1-9248-05852802185A}" dt="2023-10-22T15:39:43.058" v="2277" actId="207"/>
          <ac:spMkLst>
            <pc:docMk/>
            <pc:sldMk cId="1281862397" sldId="1279"/>
            <ac:spMk id="3" creationId="{84078EE0-EA30-9423-8251-C3719B7CD013}"/>
          </ac:spMkLst>
        </pc:spChg>
      </pc:sldChg>
      <pc:sldChg chg="modSp mod">
        <pc:chgData name="Douiki, Hind (MRx)" userId="55f111b2-c425-481e-bdce-d9b1951ccae6" providerId="ADAL" clId="{498E19A2-19FB-4CD1-9248-05852802185A}" dt="2023-10-22T15:40:05.211" v="2279" actId="255"/>
        <pc:sldMkLst>
          <pc:docMk/>
          <pc:sldMk cId="2463601075" sldId="1280"/>
        </pc:sldMkLst>
        <pc:spChg chg="mod">
          <ac:chgData name="Douiki, Hind (MRx)" userId="55f111b2-c425-481e-bdce-d9b1951ccae6" providerId="ADAL" clId="{498E19A2-19FB-4CD1-9248-05852802185A}" dt="2023-10-22T15:40:05.211" v="2279" actId="255"/>
          <ac:spMkLst>
            <pc:docMk/>
            <pc:sldMk cId="2463601075" sldId="1280"/>
            <ac:spMk id="3" creationId="{84078EE0-EA30-9423-8251-C3719B7CD013}"/>
          </ac:spMkLst>
        </pc:spChg>
      </pc:sldChg>
      <pc:sldChg chg="modSp mod">
        <pc:chgData name="Douiki, Hind (MRx)" userId="55f111b2-c425-481e-bdce-d9b1951ccae6" providerId="ADAL" clId="{498E19A2-19FB-4CD1-9248-05852802185A}" dt="2023-10-22T15:40:20.511" v="2282" actId="255"/>
        <pc:sldMkLst>
          <pc:docMk/>
          <pc:sldMk cId="856330052" sldId="1281"/>
        </pc:sldMkLst>
        <pc:spChg chg="mod">
          <ac:chgData name="Douiki, Hind (MRx)" userId="55f111b2-c425-481e-bdce-d9b1951ccae6" providerId="ADAL" clId="{498E19A2-19FB-4CD1-9248-05852802185A}" dt="2023-10-22T15:40:20.511" v="2282" actId="255"/>
          <ac:spMkLst>
            <pc:docMk/>
            <pc:sldMk cId="856330052" sldId="1281"/>
            <ac:spMk id="3" creationId="{84078EE0-EA30-9423-8251-C3719B7CD013}"/>
          </ac:spMkLst>
        </pc:spChg>
      </pc:sldChg>
      <pc:sldChg chg="modSp mod">
        <pc:chgData name="Douiki, Hind (MRx)" userId="55f111b2-c425-481e-bdce-d9b1951ccae6" providerId="ADAL" clId="{498E19A2-19FB-4CD1-9248-05852802185A}" dt="2023-10-22T15:41:10.201" v="2290" actId="14100"/>
        <pc:sldMkLst>
          <pc:docMk/>
          <pc:sldMk cId="1582307531" sldId="1282"/>
        </pc:sldMkLst>
        <pc:spChg chg="mod">
          <ac:chgData name="Douiki, Hind (MRx)" userId="55f111b2-c425-481e-bdce-d9b1951ccae6" providerId="ADAL" clId="{498E19A2-19FB-4CD1-9248-05852802185A}" dt="2023-10-22T15:41:07.659" v="2289" actId="255"/>
          <ac:spMkLst>
            <pc:docMk/>
            <pc:sldMk cId="1582307531" sldId="1282"/>
            <ac:spMk id="2" creationId="{2F88DB77-695D-5209-BD35-C4603F0D3B7C}"/>
          </ac:spMkLst>
        </pc:spChg>
        <pc:spChg chg="mod">
          <ac:chgData name="Douiki, Hind (MRx)" userId="55f111b2-c425-481e-bdce-d9b1951ccae6" providerId="ADAL" clId="{498E19A2-19FB-4CD1-9248-05852802185A}" dt="2023-10-22T15:41:10.201" v="2290" actId="14100"/>
          <ac:spMkLst>
            <pc:docMk/>
            <pc:sldMk cId="1582307531" sldId="1282"/>
            <ac:spMk id="3" creationId="{84078EE0-EA30-9423-8251-C3719B7CD013}"/>
          </ac:spMkLst>
        </pc:spChg>
      </pc:sldChg>
      <pc:sldChg chg="modSp mod">
        <pc:chgData name="Douiki, Hind (MRx)" userId="55f111b2-c425-481e-bdce-d9b1951ccae6" providerId="ADAL" clId="{498E19A2-19FB-4CD1-9248-05852802185A}" dt="2023-10-22T16:00:13.440" v="2358" actId="207"/>
        <pc:sldMkLst>
          <pc:docMk/>
          <pc:sldMk cId="3786409132" sldId="1283"/>
        </pc:sldMkLst>
        <pc:spChg chg="mod">
          <ac:chgData name="Douiki, Hind (MRx)" userId="55f111b2-c425-481e-bdce-d9b1951ccae6" providerId="ADAL" clId="{498E19A2-19FB-4CD1-9248-05852802185A}" dt="2023-10-22T16:00:13.440" v="2358" actId="207"/>
          <ac:spMkLst>
            <pc:docMk/>
            <pc:sldMk cId="3786409132" sldId="1283"/>
            <ac:spMk id="3" creationId="{84078EE0-EA30-9423-8251-C3719B7CD013}"/>
          </ac:spMkLst>
        </pc:spChg>
      </pc:sldChg>
      <pc:sldChg chg="modSp mod">
        <pc:chgData name="Douiki, Hind (MRx)" userId="55f111b2-c425-481e-bdce-d9b1951ccae6" providerId="ADAL" clId="{498E19A2-19FB-4CD1-9248-05852802185A}" dt="2023-10-22T15:41:31.440" v="2292" actId="255"/>
        <pc:sldMkLst>
          <pc:docMk/>
          <pc:sldMk cId="2197129411" sldId="1284"/>
        </pc:sldMkLst>
        <pc:spChg chg="mod">
          <ac:chgData name="Douiki, Hind (MRx)" userId="55f111b2-c425-481e-bdce-d9b1951ccae6" providerId="ADAL" clId="{498E19A2-19FB-4CD1-9248-05852802185A}" dt="2023-10-22T15:41:31.440" v="2292" actId="255"/>
          <ac:spMkLst>
            <pc:docMk/>
            <pc:sldMk cId="2197129411" sldId="1284"/>
            <ac:spMk id="3" creationId="{84078EE0-EA30-9423-8251-C3719B7CD013}"/>
          </ac:spMkLst>
        </pc:spChg>
      </pc:sldChg>
      <pc:sldChg chg="modSp mod">
        <pc:chgData name="Douiki, Hind (MRx)" userId="55f111b2-c425-481e-bdce-d9b1951ccae6" providerId="ADAL" clId="{498E19A2-19FB-4CD1-9248-05852802185A}" dt="2023-10-22T16:00:23.175" v="2359" actId="14100"/>
        <pc:sldMkLst>
          <pc:docMk/>
          <pc:sldMk cId="498833172" sldId="1285"/>
        </pc:sldMkLst>
        <pc:spChg chg="mod">
          <ac:chgData name="Douiki, Hind (MRx)" userId="55f111b2-c425-481e-bdce-d9b1951ccae6" providerId="ADAL" clId="{498E19A2-19FB-4CD1-9248-05852802185A}" dt="2023-10-22T16:00:23.175" v="2359" actId="14100"/>
          <ac:spMkLst>
            <pc:docMk/>
            <pc:sldMk cId="498833172" sldId="1285"/>
            <ac:spMk id="3" creationId="{84078EE0-EA30-9423-8251-C3719B7CD013}"/>
          </ac:spMkLst>
        </pc:spChg>
      </pc:sldChg>
      <pc:sldChg chg="modSp mod">
        <pc:chgData name="Douiki, Hind (MRx)" userId="55f111b2-c425-481e-bdce-d9b1951ccae6" providerId="ADAL" clId="{498E19A2-19FB-4CD1-9248-05852802185A}" dt="2023-10-22T15:41:43.049" v="2293" actId="207"/>
        <pc:sldMkLst>
          <pc:docMk/>
          <pc:sldMk cId="3061093500" sldId="1286"/>
        </pc:sldMkLst>
        <pc:spChg chg="mod">
          <ac:chgData name="Douiki, Hind (MRx)" userId="55f111b2-c425-481e-bdce-d9b1951ccae6" providerId="ADAL" clId="{498E19A2-19FB-4CD1-9248-05852802185A}" dt="2023-10-22T15:41:43.049" v="2293" actId="207"/>
          <ac:spMkLst>
            <pc:docMk/>
            <pc:sldMk cId="3061093500" sldId="1286"/>
            <ac:spMk id="3" creationId="{84078EE0-EA30-9423-8251-C3719B7CD013}"/>
          </ac:spMkLst>
        </pc:spChg>
      </pc:sldChg>
      <pc:sldChg chg="modSp mod">
        <pc:chgData name="Douiki, Hind (MRx)" userId="55f111b2-c425-481e-bdce-d9b1951ccae6" providerId="ADAL" clId="{498E19A2-19FB-4CD1-9248-05852802185A}" dt="2023-10-22T15:42:03.155" v="2296" actId="14100"/>
        <pc:sldMkLst>
          <pc:docMk/>
          <pc:sldMk cId="3197687077" sldId="1287"/>
        </pc:sldMkLst>
        <pc:spChg chg="mod">
          <ac:chgData name="Douiki, Hind (MRx)" userId="55f111b2-c425-481e-bdce-d9b1951ccae6" providerId="ADAL" clId="{498E19A2-19FB-4CD1-9248-05852802185A}" dt="2023-10-22T15:42:03.155" v="2296" actId="14100"/>
          <ac:spMkLst>
            <pc:docMk/>
            <pc:sldMk cId="3197687077" sldId="1287"/>
            <ac:spMk id="3" creationId="{84078EE0-EA30-9423-8251-C3719B7CD013}"/>
          </ac:spMkLst>
        </pc:spChg>
      </pc:sldChg>
      <pc:sldChg chg="modSp mod">
        <pc:chgData name="Douiki, Hind (MRx)" userId="55f111b2-c425-481e-bdce-d9b1951ccae6" providerId="ADAL" clId="{498E19A2-19FB-4CD1-9248-05852802185A}" dt="2023-10-22T15:42:11.022" v="2297" actId="207"/>
        <pc:sldMkLst>
          <pc:docMk/>
          <pc:sldMk cId="146945686" sldId="1288"/>
        </pc:sldMkLst>
        <pc:spChg chg="mod">
          <ac:chgData name="Douiki, Hind (MRx)" userId="55f111b2-c425-481e-bdce-d9b1951ccae6" providerId="ADAL" clId="{498E19A2-19FB-4CD1-9248-05852802185A}" dt="2023-10-22T15:42:11.022" v="2297" actId="207"/>
          <ac:spMkLst>
            <pc:docMk/>
            <pc:sldMk cId="146945686" sldId="1288"/>
            <ac:spMk id="3" creationId="{84078EE0-EA30-9423-8251-C3719B7CD013}"/>
          </ac:spMkLst>
        </pc:spChg>
      </pc:sldChg>
      <pc:sldChg chg="modSp mod">
        <pc:chgData name="Douiki, Hind (MRx)" userId="55f111b2-c425-481e-bdce-d9b1951ccae6" providerId="ADAL" clId="{498E19A2-19FB-4CD1-9248-05852802185A}" dt="2023-10-22T16:00:44.584" v="2360" actId="207"/>
        <pc:sldMkLst>
          <pc:docMk/>
          <pc:sldMk cId="2656611551" sldId="1289"/>
        </pc:sldMkLst>
        <pc:spChg chg="mod">
          <ac:chgData name="Douiki, Hind (MRx)" userId="55f111b2-c425-481e-bdce-d9b1951ccae6" providerId="ADAL" clId="{498E19A2-19FB-4CD1-9248-05852802185A}" dt="2023-10-22T16:00:44.584" v="2360" actId="207"/>
          <ac:spMkLst>
            <pc:docMk/>
            <pc:sldMk cId="2656611551" sldId="1289"/>
            <ac:spMk id="3" creationId="{84078EE0-EA30-9423-8251-C3719B7CD013}"/>
          </ac:spMkLst>
        </pc:spChg>
      </pc:sldChg>
      <pc:sldChg chg="modSp mod">
        <pc:chgData name="Douiki, Hind (MRx)" userId="55f111b2-c425-481e-bdce-d9b1951ccae6" providerId="ADAL" clId="{498E19A2-19FB-4CD1-9248-05852802185A}" dt="2023-10-22T15:42:45.808" v="2300" actId="207"/>
        <pc:sldMkLst>
          <pc:docMk/>
          <pc:sldMk cId="1108613881" sldId="1292"/>
        </pc:sldMkLst>
        <pc:spChg chg="mod">
          <ac:chgData name="Douiki, Hind (MRx)" userId="55f111b2-c425-481e-bdce-d9b1951ccae6" providerId="ADAL" clId="{498E19A2-19FB-4CD1-9248-05852802185A}" dt="2023-10-22T15:42:45.808" v="2300" actId="207"/>
          <ac:spMkLst>
            <pc:docMk/>
            <pc:sldMk cId="1108613881" sldId="1292"/>
            <ac:spMk id="3" creationId="{84078EE0-EA30-9423-8251-C3719B7CD013}"/>
          </ac:spMkLst>
        </pc:spChg>
      </pc:sldChg>
      <pc:sldChg chg="modSp mod">
        <pc:chgData name="Douiki, Hind (MRx)" userId="55f111b2-c425-481e-bdce-d9b1951ccae6" providerId="ADAL" clId="{498E19A2-19FB-4CD1-9248-05852802185A}" dt="2023-10-22T15:42:52.137" v="2301" actId="207"/>
        <pc:sldMkLst>
          <pc:docMk/>
          <pc:sldMk cId="691940216" sldId="1293"/>
        </pc:sldMkLst>
        <pc:spChg chg="mod">
          <ac:chgData name="Douiki, Hind (MRx)" userId="55f111b2-c425-481e-bdce-d9b1951ccae6" providerId="ADAL" clId="{498E19A2-19FB-4CD1-9248-05852802185A}" dt="2023-10-22T15:42:52.137" v="2301" actId="207"/>
          <ac:spMkLst>
            <pc:docMk/>
            <pc:sldMk cId="691940216" sldId="1293"/>
            <ac:spMk id="3" creationId="{84078EE0-EA30-9423-8251-C3719B7CD013}"/>
          </ac:spMkLst>
        </pc:spChg>
      </pc:sldChg>
      <pc:sldChg chg="modSp mod">
        <pc:chgData name="Douiki, Hind (MRx)" userId="55f111b2-c425-481e-bdce-d9b1951ccae6" providerId="ADAL" clId="{498E19A2-19FB-4CD1-9248-05852802185A}" dt="2023-10-22T15:40:36.710" v="2284" actId="255"/>
        <pc:sldMkLst>
          <pc:docMk/>
          <pc:sldMk cId="3139598589" sldId="1294"/>
        </pc:sldMkLst>
        <pc:spChg chg="mod">
          <ac:chgData name="Douiki, Hind (MRx)" userId="55f111b2-c425-481e-bdce-d9b1951ccae6" providerId="ADAL" clId="{498E19A2-19FB-4CD1-9248-05852802185A}" dt="2023-10-22T15:40:36.710" v="2284" actId="255"/>
          <ac:spMkLst>
            <pc:docMk/>
            <pc:sldMk cId="3139598589" sldId="1294"/>
            <ac:spMk id="3" creationId="{84078EE0-EA30-9423-8251-C3719B7CD013}"/>
          </ac:spMkLst>
        </pc:spChg>
      </pc:sldChg>
      <pc:sldChg chg="modSp mod">
        <pc:chgData name="Douiki, Hind (MRx)" userId="55f111b2-c425-481e-bdce-d9b1951ccae6" providerId="ADAL" clId="{498E19A2-19FB-4CD1-9248-05852802185A}" dt="2023-10-22T15:40:54.143" v="2288" actId="255"/>
        <pc:sldMkLst>
          <pc:docMk/>
          <pc:sldMk cId="2189626892" sldId="1295"/>
        </pc:sldMkLst>
        <pc:spChg chg="mod">
          <ac:chgData name="Douiki, Hind (MRx)" userId="55f111b2-c425-481e-bdce-d9b1951ccae6" providerId="ADAL" clId="{498E19A2-19FB-4CD1-9248-05852802185A}" dt="2023-10-22T15:40:54.143" v="2288" actId="255"/>
          <ac:spMkLst>
            <pc:docMk/>
            <pc:sldMk cId="2189626892" sldId="1295"/>
            <ac:spMk id="3" creationId="{84078EE0-EA30-9423-8251-C3719B7CD013}"/>
          </ac:spMkLst>
        </pc:spChg>
      </pc:sldChg>
      <pc:sldChg chg="modSp mod">
        <pc:chgData name="Douiki, Hind (MRx)" userId="55f111b2-c425-481e-bdce-d9b1951ccae6" providerId="ADAL" clId="{498E19A2-19FB-4CD1-9248-05852802185A}" dt="2023-10-22T15:43:02.937" v="2302" actId="207"/>
        <pc:sldMkLst>
          <pc:docMk/>
          <pc:sldMk cId="538351750" sldId="1298"/>
        </pc:sldMkLst>
        <pc:spChg chg="mod">
          <ac:chgData name="Douiki, Hind (MRx)" userId="55f111b2-c425-481e-bdce-d9b1951ccae6" providerId="ADAL" clId="{498E19A2-19FB-4CD1-9248-05852802185A}" dt="2023-10-22T15:43:02.937" v="2302" actId="207"/>
          <ac:spMkLst>
            <pc:docMk/>
            <pc:sldMk cId="538351750" sldId="1298"/>
            <ac:spMk id="3" creationId="{84078EE0-EA30-9423-8251-C3719B7CD013}"/>
          </ac:spMkLst>
        </pc:spChg>
      </pc:sldChg>
      <pc:sldChg chg="modSp mod">
        <pc:chgData name="Douiki, Hind (MRx)" userId="55f111b2-c425-481e-bdce-d9b1951ccae6" providerId="ADAL" clId="{498E19A2-19FB-4CD1-9248-05852802185A}" dt="2023-10-22T15:43:11.387" v="2303" actId="207"/>
        <pc:sldMkLst>
          <pc:docMk/>
          <pc:sldMk cId="2508956712" sldId="1300"/>
        </pc:sldMkLst>
        <pc:spChg chg="mod">
          <ac:chgData name="Douiki, Hind (MRx)" userId="55f111b2-c425-481e-bdce-d9b1951ccae6" providerId="ADAL" clId="{498E19A2-19FB-4CD1-9248-05852802185A}" dt="2023-10-22T15:43:11.387" v="2303" actId="207"/>
          <ac:spMkLst>
            <pc:docMk/>
            <pc:sldMk cId="2508956712" sldId="1300"/>
            <ac:spMk id="3" creationId="{84078EE0-EA30-9423-8251-C3719B7CD013}"/>
          </ac:spMkLst>
        </pc:spChg>
      </pc:sldChg>
      <pc:sldChg chg="modSp mod">
        <pc:chgData name="Douiki, Hind (MRx)" userId="55f111b2-c425-481e-bdce-d9b1951ccae6" providerId="ADAL" clId="{498E19A2-19FB-4CD1-9248-05852802185A}" dt="2023-10-22T14:56:41.021" v="2132" actId="207"/>
        <pc:sldMkLst>
          <pc:docMk/>
          <pc:sldMk cId="1125590964" sldId="1301"/>
        </pc:sldMkLst>
        <pc:spChg chg="mod">
          <ac:chgData name="Douiki, Hind (MRx)" userId="55f111b2-c425-481e-bdce-d9b1951ccae6" providerId="ADAL" clId="{498E19A2-19FB-4CD1-9248-05852802185A}" dt="2023-10-22T14:56:41.021" v="2132" actId="207"/>
          <ac:spMkLst>
            <pc:docMk/>
            <pc:sldMk cId="1125590964" sldId="1301"/>
            <ac:spMk id="3" creationId="{00000000-0000-0000-0000-000000000000}"/>
          </ac:spMkLst>
        </pc:spChg>
      </pc:sldChg>
      <pc:sldChg chg="modSp mod">
        <pc:chgData name="Douiki, Hind (MRx)" userId="55f111b2-c425-481e-bdce-d9b1951ccae6" providerId="ADAL" clId="{498E19A2-19FB-4CD1-9248-05852802185A}" dt="2023-10-22T15:50:09.654" v="2319" actId="20577"/>
        <pc:sldMkLst>
          <pc:docMk/>
          <pc:sldMk cId="50275405" sldId="1304"/>
        </pc:sldMkLst>
        <pc:spChg chg="mod">
          <ac:chgData name="Douiki, Hind (MRx)" userId="55f111b2-c425-481e-bdce-d9b1951ccae6" providerId="ADAL" clId="{498E19A2-19FB-4CD1-9248-05852802185A}" dt="2023-10-22T15:50:09.654" v="2319" actId="20577"/>
          <ac:spMkLst>
            <pc:docMk/>
            <pc:sldMk cId="50275405" sldId="1304"/>
            <ac:spMk id="3" creationId="{00000000-0000-0000-0000-000000000000}"/>
          </ac:spMkLst>
        </pc:spChg>
      </pc:sldChg>
      <pc:sldChg chg="modSp del mod">
        <pc:chgData name="Douiki, Hind (MRx)" userId="55f111b2-c425-481e-bdce-d9b1951ccae6" providerId="ADAL" clId="{498E19A2-19FB-4CD1-9248-05852802185A}" dt="2023-10-21T17:57:24.035" v="442" actId="2696"/>
        <pc:sldMkLst>
          <pc:docMk/>
          <pc:sldMk cId="1775619912" sldId="1305"/>
        </pc:sldMkLst>
        <pc:spChg chg="mod">
          <ac:chgData name="Douiki, Hind (MRx)" userId="55f111b2-c425-481e-bdce-d9b1951ccae6" providerId="ADAL" clId="{498E19A2-19FB-4CD1-9248-05852802185A}" dt="2023-10-21T17:47:54.893" v="440" actId="255"/>
          <ac:spMkLst>
            <pc:docMk/>
            <pc:sldMk cId="1775619912" sldId="1305"/>
            <ac:spMk id="2" creationId="{B961FE8A-9101-4F05-920A-3F10630C4571}"/>
          </ac:spMkLst>
        </pc:spChg>
        <pc:spChg chg="mod">
          <ac:chgData name="Douiki, Hind (MRx)" userId="55f111b2-c425-481e-bdce-d9b1951ccae6" providerId="ADAL" clId="{498E19A2-19FB-4CD1-9248-05852802185A}" dt="2023-10-21T17:47:44.580" v="439" actId="255"/>
          <ac:spMkLst>
            <pc:docMk/>
            <pc:sldMk cId="1775619912" sldId="1305"/>
            <ac:spMk id="3" creationId="{4A4F68FA-5DCA-41B4-BC02-FF5A4946FC95}"/>
          </ac:spMkLst>
        </pc:spChg>
      </pc:sldChg>
      <pc:sldChg chg="del">
        <pc:chgData name="Douiki, Hind (MRx)" userId="55f111b2-c425-481e-bdce-d9b1951ccae6" providerId="ADAL" clId="{498E19A2-19FB-4CD1-9248-05852802185A}" dt="2023-10-21T17:57:19.649" v="441" actId="2696"/>
        <pc:sldMkLst>
          <pc:docMk/>
          <pc:sldMk cId="3190970137" sldId="1306"/>
        </pc:sldMkLst>
      </pc:sldChg>
      <pc:sldChg chg="modSp add mod">
        <pc:chgData name="Douiki, Hind (MRx)" userId="55f111b2-c425-481e-bdce-d9b1951ccae6" providerId="ADAL" clId="{498E19A2-19FB-4CD1-9248-05852802185A}" dt="2023-10-22T15:52:18.076" v="2327" actId="20577"/>
        <pc:sldMkLst>
          <pc:docMk/>
          <pc:sldMk cId="1773069068" sldId="1307"/>
        </pc:sldMkLst>
        <pc:spChg chg="mod">
          <ac:chgData name="Douiki, Hind (MRx)" userId="55f111b2-c425-481e-bdce-d9b1951ccae6" providerId="ADAL" clId="{498E19A2-19FB-4CD1-9248-05852802185A}" dt="2023-10-22T15:52:18.076" v="2327" actId="20577"/>
          <ac:spMkLst>
            <pc:docMk/>
            <pc:sldMk cId="1773069068" sldId="1307"/>
            <ac:spMk id="6" creationId="{1CFFBDB4-6455-4D2C-BDAB-87724225912A}"/>
          </ac:spMkLst>
        </pc:spChg>
      </pc:sldChg>
      <pc:sldChg chg="del">
        <pc:chgData name="Douiki, Hind (MRx)" userId="55f111b2-c425-481e-bdce-d9b1951ccae6" providerId="ADAL" clId="{498E19A2-19FB-4CD1-9248-05852802185A}" dt="2023-10-22T14:44:02.255" v="1984" actId="2696"/>
        <pc:sldMkLst>
          <pc:docMk/>
          <pc:sldMk cId="4097595482" sldId="1307"/>
        </pc:sldMkLst>
      </pc:sldChg>
      <pc:sldChg chg="delSp add del mod">
        <pc:chgData name="Douiki, Hind (MRx)" userId="55f111b2-c425-481e-bdce-d9b1951ccae6" providerId="ADAL" clId="{498E19A2-19FB-4CD1-9248-05852802185A}" dt="2023-10-21T17:21:13.542" v="360" actId="2696"/>
        <pc:sldMkLst>
          <pc:docMk/>
          <pc:sldMk cId="1211360973" sldId="1308"/>
        </pc:sldMkLst>
        <pc:picChg chg="del">
          <ac:chgData name="Douiki, Hind (MRx)" userId="55f111b2-c425-481e-bdce-d9b1951ccae6" providerId="ADAL" clId="{498E19A2-19FB-4CD1-9248-05852802185A}" dt="2023-10-21T17:20:22.357" v="359" actId="478"/>
          <ac:picMkLst>
            <pc:docMk/>
            <pc:sldMk cId="1211360973" sldId="1308"/>
            <ac:picMk id="5" creationId="{3444DC63-3152-B95B-923E-FDF84FDF8DA6}"/>
          </ac:picMkLst>
        </pc:picChg>
      </pc:sldChg>
      <pc:sldChg chg="add">
        <pc:chgData name="Douiki, Hind (MRx)" userId="55f111b2-c425-481e-bdce-d9b1951ccae6" providerId="ADAL" clId="{498E19A2-19FB-4CD1-9248-05852802185A}" dt="2023-10-21T18:01:41.441" v="447" actId="2890"/>
        <pc:sldMkLst>
          <pc:docMk/>
          <pc:sldMk cId="2657665990" sldId="1308"/>
        </pc:sldMkLst>
      </pc:sldChg>
      <pc:sldChg chg="addSp delSp modSp add mod">
        <pc:chgData name="Douiki, Hind (MRx)" userId="55f111b2-c425-481e-bdce-d9b1951ccae6" providerId="ADAL" clId="{498E19A2-19FB-4CD1-9248-05852802185A}" dt="2023-10-21T18:09:27.893" v="480" actId="26606"/>
        <pc:sldMkLst>
          <pc:docMk/>
          <pc:sldMk cId="1438166012" sldId="1309"/>
        </pc:sldMkLst>
        <pc:spChg chg="mod">
          <ac:chgData name="Douiki, Hind (MRx)" userId="55f111b2-c425-481e-bdce-d9b1951ccae6" providerId="ADAL" clId="{498E19A2-19FB-4CD1-9248-05852802185A}" dt="2023-10-21T18:09:27.893" v="480" actId="26606"/>
          <ac:spMkLst>
            <pc:docMk/>
            <pc:sldMk cId="1438166012" sldId="1309"/>
            <ac:spMk id="2" creationId="{00000000-0000-0000-0000-000000000000}"/>
          </ac:spMkLst>
        </pc:spChg>
        <pc:spChg chg="mod">
          <ac:chgData name="Douiki, Hind (MRx)" userId="55f111b2-c425-481e-bdce-d9b1951ccae6" providerId="ADAL" clId="{498E19A2-19FB-4CD1-9248-05852802185A}" dt="2023-10-21T18:09:27.893" v="480" actId="26606"/>
          <ac:spMkLst>
            <pc:docMk/>
            <pc:sldMk cId="1438166012" sldId="1309"/>
            <ac:spMk id="3" creationId="{00000000-0000-0000-0000-000000000000}"/>
          </ac:spMkLst>
        </pc:spChg>
        <pc:spChg chg="mod">
          <ac:chgData name="Douiki, Hind (MRx)" userId="55f111b2-c425-481e-bdce-d9b1951ccae6" providerId="ADAL" clId="{498E19A2-19FB-4CD1-9248-05852802185A}" dt="2023-10-21T18:09:27.893" v="480" actId="26606"/>
          <ac:spMkLst>
            <pc:docMk/>
            <pc:sldMk cId="1438166012" sldId="1309"/>
            <ac:spMk id="4" creationId="{00000000-0000-0000-0000-000000000000}"/>
          </ac:spMkLst>
        </pc:spChg>
        <pc:spChg chg="del mod">
          <ac:chgData name="Douiki, Hind (MRx)" userId="55f111b2-c425-481e-bdce-d9b1951ccae6" providerId="ADAL" clId="{498E19A2-19FB-4CD1-9248-05852802185A}" dt="2023-10-21T18:09:25.149" v="479" actId="22"/>
          <ac:spMkLst>
            <pc:docMk/>
            <pc:sldMk cId="1438166012" sldId="1309"/>
            <ac:spMk id="5" creationId="{00000000-0000-0000-0000-000000000000}"/>
          </ac:spMkLst>
        </pc:spChg>
        <pc:picChg chg="add mod ord">
          <ac:chgData name="Douiki, Hind (MRx)" userId="55f111b2-c425-481e-bdce-d9b1951ccae6" providerId="ADAL" clId="{498E19A2-19FB-4CD1-9248-05852802185A}" dt="2023-10-21T18:09:27.893" v="480" actId="26606"/>
          <ac:picMkLst>
            <pc:docMk/>
            <pc:sldMk cId="1438166012" sldId="1309"/>
            <ac:picMk id="7" creationId="{71813463-2781-6E11-87E2-36732C52D7E0}"/>
          </ac:picMkLst>
        </pc:picChg>
      </pc:sldChg>
      <pc:sldChg chg="addSp delSp modSp add mod">
        <pc:chgData name="Douiki, Hind (MRx)" userId="55f111b2-c425-481e-bdce-d9b1951ccae6" providerId="ADAL" clId="{498E19A2-19FB-4CD1-9248-05852802185A}" dt="2023-10-21T18:14:49.371" v="490" actId="14100"/>
        <pc:sldMkLst>
          <pc:docMk/>
          <pc:sldMk cId="2350220012" sldId="1310"/>
        </pc:sldMkLst>
        <pc:spChg chg="add del mod">
          <ac:chgData name="Douiki, Hind (MRx)" userId="55f111b2-c425-481e-bdce-d9b1951ccae6" providerId="ADAL" clId="{498E19A2-19FB-4CD1-9248-05852802185A}" dt="2023-10-21T18:10:40.363" v="483" actId="22"/>
          <ac:spMkLst>
            <pc:docMk/>
            <pc:sldMk cId="2350220012" sldId="1310"/>
            <ac:spMk id="6" creationId="{F46E5810-47AB-C5A0-3245-61E37CFA4171}"/>
          </ac:spMkLst>
        </pc:spChg>
        <pc:picChg chg="del">
          <ac:chgData name="Douiki, Hind (MRx)" userId="55f111b2-c425-481e-bdce-d9b1951ccae6" providerId="ADAL" clId="{498E19A2-19FB-4CD1-9248-05852802185A}" dt="2023-10-21T18:09:41.437" v="482" actId="478"/>
          <ac:picMkLst>
            <pc:docMk/>
            <pc:sldMk cId="2350220012" sldId="1310"/>
            <ac:picMk id="7" creationId="{71813463-2781-6E11-87E2-36732C52D7E0}"/>
          </ac:picMkLst>
        </pc:picChg>
        <pc:picChg chg="add mod ord">
          <ac:chgData name="Douiki, Hind (MRx)" userId="55f111b2-c425-481e-bdce-d9b1951ccae6" providerId="ADAL" clId="{498E19A2-19FB-4CD1-9248-05852802185A}" dt="2023-10-21T18:14:42.554" v="489" actId="14100"/>
          <ac:picMkLst>
            <pc:docMk/>
            <pc:sldMk cId="2350220012" sldId="1310"/>
            <ac:picMk id="9" creationId="{95B38436-01FF-1DBF-4F87-DF7D32037A10}"/>
          </ac:picMkLst>
        </pc:picChg>
        <pc:picChg chg="add mod">
          <ac:chgData name="Douiki, Hind (MRx)" userId="55f111b2-c425-481e-bdce-d9b1951ccae6" providerId="ADAL" clId="{498E19A2-19FB-4CD1-9248-05852802185A}" dt="2023-10-21T18:14:49.371" v="490" actId="14100"/>
          <ac:picMkLst>
            <pc:docMk/>
            <pc:sldMk cId="2350220012" sldId="1310"/>
            <ac:picMk id="11" creationId="{ECC79299-7F57-D6A0-4DBB-0643D25ABC14}"/>
          </ac:picMkLst>
        </pc:picChg>
      </pc:sldChg>
      <pc:sldChg chg="addSp delSp modSp add mod">
        <pc:chgData name="Douiki, Hind (MRx)" userId="55f111b2-c425-481e-bdce-d9b1951ccae6" providerId="ADAL" clId="{498E19A2-19FB-4CD1-9248-05852802185A}" dt="2023-10-21T18:16:34.046" v="497" actId="26606"/>
        <pc:sldMkLst>
          <pc:docMk/>
          <pc:sldMk cId="1798284458" sldId="1311"/>
        </pc:sldMkLst>
        <pc:spChg chg="add del mod">
          <ac:chgData name="Douiki, Hind (MRx)" userId="55f111b2-c425-481e-bdce-d9b1951ccae6" providerId="ADAL" clId="{498E19A2-19FB-4CD1-9248-05852802185A}" dt="2023-10-21T18:15:50.170" v="494" actId="478"/>
          <ac:spMkLst>
            <pc:docMk/>
            <pc:sldMk cId="1798284458" sldId="1311"/>
            <ac:spMk id="6" creationId="{2BD483B7-2F5D-D2D0-17EE-03FA9471C906}"/>
          </ac:spMkLst>
        </pc:spChg>
        <pc:picChg chg="add mod ord">
          <ac:chgData name="Douiki, Hind (MRx)" userId="55f111b2-c425-481e-bdce-d9b1951ccae6" providerId="ADAL" clId="{498E19A2-19FB-4CD1-9248-05852802185A}" dt="2023-10-21T18:16:34.046" v="497" actId="26606"/>
          <ac:picMkLst>
            <pc:docMk/>
            <pc:sldMk cId="1798284458" sldId="1311"/>
            <ac:picMk id="8" creationId="{9DF36ABA-70CD-6D60-906E-84FCAB10EE5D}"/>
          </ac:picMkLst>
        </pc:picChg>
        <pc:picChg chg="del">
          <ac:chgData name="Douiki, Hind (MRx)" userId="55f111b2-c425-481e-bdce-d9b1951ccae6" providerId="ADAL" clId="{498E19A2-19FB-4CD1-9248-05852802185A}" dt="2023-10-21T18:15:35.265" v="492" actId="478"/>
          <ac:picMkLst>
            <pc:docMk/>
            <pc:sldMk cId="1798284458" sldId="1311"/>
            <ac:picMk id="9" creationId="{95B38436-01FF-1DBF-4F87-DF7D32037A10}"/>
          </ac:picMkLst>
        </pc:picChg>
        <pc:picChg chg="del">
          <ac:chgData name="Douiki, Hind (MRx)" userId="55f111b2-c425-481e-bdce-d9b1951ccae6" providerId="ADAL" clId="{498E19A2-19FB-4CD1-9248-05852802185A}" dt="2023-10-21T18:15:52.112" v="495" actId="478"/>
          <ac:picMkLst>
            <pc:docMk/>
            <pc:sldMk cId="1798284458" sldId="1311"/>
            <ac:picMk id="11" creationId="{ECC79299-7F57-D6A0-4DBB-0643D25ABC14}"/>
          </ac:picMkLst>
        </pc:picChg>
      </pc:sldChg>
      <pc:sldChg chg="addSp delSp modSp add mod">
        <pc:chgData name="Douiki, Hind (MRx)" userId="55f111b2-c425-481e-bdce-d9b1951ccae6" providerId="ADAL" clId="{498E19A2-19FB-4CD1-9248-05852802185A}" dt="2023-10-21T18:18:02.644" v="503" actId="14100"/>
        <pc:sldMkLst>
          <pc:docMk/>
          <pc:sldMk cId="3286667049" sldId="1312"/>
        </pc:sldMkLst>
        <pc:picChg chg="add mod ord">
          <ac:chgData name="Douiki, Hind (MRx)" userId="55f111b2-c425-481e-bdce-d9b1951ccae6" providerId="ADAL" clId="{498E19A2-19FB-4CD1-9248-05852802185A}" dt="2023-10-21T18:17:35.993" v="501" actId="26606"/>
          <ac:picMkLst>
            <pc:docMk/>
            <pc:sldMk cId="3286667049" sldId="1312"/>
            <ac:picMk id="6" creationId="{78EA1419-CDC7-3237-A475-CFFF4778C20B}"/>
          </ac:picMkLst>
        </pc:picChg>
        <pc:picChg chg="add mod">
          <ac:chgData name="Douiki, Hind (MRx)" userId="55f111b2-c425-481e-bdce-d9b1951ccae6" providerId="ADAL" clId="{498E19A2-19FB-4CD1-9248-05852802185A}" dt="2023-10-21T18:18:02.644" v="503" actId="14100"/>
          <ac:picMkLst>
            <pc:docMk/>
            <pc:sldMk cId="3286667049" sldId="1312"/>
            <ac:picMk id="7" creationId="{00D44F27-EA43-6B1D-DF2B-F5680BD6BEF9}"/>
          </ac:picMkLst>
        </pc:picChg>
        <pc:picChg chg="del">
          <ac:chgData name="Douiki, Hind (MRx)" userId="55f111b2-c425-481e-bdce-d9b1951ccae6" providerId="ADAL" clId="{498E19A2-19FB-4CD1-9248-05852802185A}" dt="2023-10-21T18:17:31.308" v="499" actId="478"/>
          <ac:picMkLst>
            <pc:docMk/>
            <pc:sldMk cId="3286667049" sldId="1312"/>
            <ac:picMk id="8" creationId="{9DF36ABA-70CD-6D60-906E-84FCAB10EE5D}"/>
          </ac:picMkLst>
        </pc:picChg>
      </pc:sldChg>
      <pc:sldChg chg="addSp delSp modSp add mod">
        <pc:chgData name="Douiki, Hind (MRx)" userId="55f111b2-c425-481e-bdce-d9b1951ccae6" providerId="ADAL" clId="{498E19A2-19FB-4CD1-9248-05852802185A}" dt="2023-10-21T18:19:49.536" v="507" actId="26606"/>
        <pc:sldMkLst>
          <pc:docMk/>
          <pc:sldMk cId="1268962259" sldId="1313"/>
        </pc:sldMkLst>
        <pc:picChg chg="add mod ord">
          <ac:chgData name="Douiki, Hind (MRx)" userId="55f111b2-c425-481e-bdce-d9b1951ccae6" providerId="ADAL" clId="{498E19A2-19FB-4CD1-9248-05852802185A}" dt="2023-10-21T18:19:49.536" v="507" actId="26606"/>
          <ac:picMkLst>
            <pc:docMk/>
            <pc:sldMk cId="1268962259" sldId="1313"/>
            <ac:picMk id="6" creationId="{D673D3EE-9CB1-6A38-4DE7-C78DF2C4BBFA}"/>
          </ac:picMkLst>
        </pc:picChg>
        <pc:picChg chg="del">
          <ac:chgData name="Douiki, Hind (MRx)" userId="55f111b2-c425-481e-bdce-d9b1951ccae6" providerId="ADAL" clId="{498E19A2-19FB-4CD1-9248-05852802185A}" dt="2023-10-21T18:19:17.114" v="505" actId="478"/>
          <ac:picMkLst>
            <pc:docMk/>
            <pc:sldMk cId="1268962259" sldId="1313"/>
            <ac:picMk id="8" creationId="{9DF36ABA-70CD-6D60-906E-84FCAB10EE5D}"/>
          </ac:picMkLst>
        </pc:picChg>
      </pc:sldChg>
      <pc:sldChg chg="addSp delSp modSp add mod">
        <pc:chgData name="Douiki, Hind (MRx)" userId="55f111b2-c425-481e-bdce-d9b1951ccae6" providerId="ADAL" clId="{498E19A2-19FB-4CD1-9248-05852802185A}" dt="2023-10-21T18:23:31.458" v="523" actId="14100"/>
        <pc:sldMkLst>
          <pc:docMk/>
          <pc:sldMk cId="3436153418" sldId="1314"/>
        </pc:sldMkLst>
        <pc:picChg chg="del">
          <ac:chgData name="Douiki, Hind (MRx)" userId="55f111b2-c425-481e-bdce-d9b1951ccae6" providerId="ADAL" clId="{498E19A2-19FB-4CD1-9248-05852802185A}" dt="2023-10-21T18:20:15.153" v="509" actId="478"/>
          <ac:picMkLst>
            <pc:docMk/>
            <pc:sldMk cId="3436153418" sldId="1314"/>
            <ac:picMk id="6" creationId="{78EA1419-CDC7-3237-A475-CFFF4778C20B}"/>
          </ac:picMkLst>
        </pc:picChg>
        <pc:picChg chg="del">
          <ac:chgData name="Douiki, Hind (MRx)" userId="55f111b2-c425-481e-bdce-d9b1951ccae6" providerId="ADAL" clId="{498E19A2-19FB-4CD1-9248-05852802185A}" dt="2023-10-21T18:21:23.935" v="511" actId="478"/>
          <ac:picMkLst>
            <pc:docMk/>
            <pc:sldMk cId="3436153418" sldId="1314"/>
            <ac:picMk id="7" creationId="{00D44F27-EA43-6B1D-DF2B-F5680BD6BEF9}"/>
          </ac:picMkLst>
        </pc:picChg>
        <pc:picChg chg="add del">
          <ac:chgData name="Douiki, Hind (MRx)" userId="55f111b2-c425-481e-bdce-d9b1951ccae6" providerId="ADAL" clId="{498E19A2-19FB-4CD1-9248-05852802185A}" dt="2023-10-21T18:21:29.815" v="512" actId="478"/>
          <ac:picMkLst>
            <pc:docMk/>
            <pc:sldMk cId="3436153418" sldId="1314"/>
            <ac:picMk id="8" creationId="{D6DD05B1-7DE8-8F5F-2FDA-57D18DE886FF}"/>
          </ac:picMkLst>
        </pc:picChg>
        <pc:picChg chg="add mod ord">
          <ac:chgData name="Douiki, Hind (MRx)" userId="55f111b2-c425-481e-bdce-d9b1951ccae6" providerId="ADAL" clId="{498E19A2-19FB-4CD1-9248-05852802185A}" dt="2023-10-21T18:21:33.664" v="514" actId="26606"/>
          <ac:picMkLst>
            <pc:docMk/>
            <pc:sldMk cId="3436153418" sldId="1314"/>
            <ac:picMk id="10" creationId="{2889D7E3-BA5E-ADD9-8C97-426B6D66899D}"/>
          </ac:picMkLst>
        </pc:picChg>
        <pc:picChg chg="add del mod">
          <ac:chgData name="Douiki, Hind (MRx)" userId="55f111b2-c425-481e-bdce-d9b1951ccae6" providerId="ADAL" clId="{498E19A2-19FB-4CD1-9248-05852802185A}" dt="2023-10-21T18:22:36.360" v="519" actId="478"/>
          <ac:picMkLst>
            <pc:docMk/>
            <pc:sldMk cId="3436153418" sldId="1314"/>
            <ac:picMk id="11" creationId="{E563BE1F-117B-7D4E-4449-5A95E734377A}"/>
          </ac:picMkLst>
        </pc:picChg>
        <pc:picChg chg="add mod">
          <ac:chgData name="Douiki, Hind (MRx)" userId="55f111b2-c425-481e-bdce-d9b1951ccae6" providerId="ADAL" clId="{498E19A2-19FB-4CD1-9248-05852802185A}" dt="2023-10-21T18:23:31.458" v="523" actId="14100"/>
          <ac:picMkLst>
            <pc:docMk/>
            <pc:sldMk cId="3436153418" sldId="1314"/>
            <ac:picMk id="13" creationId="{46FD6A5E-1DDC-0944-501B-797C0E45F3C7}"/>
          </ac:picMkLst>
        </pc:picChg>
      </pc:sldChg>
      <pc:sldChg chg="addSp delSp modSp add mod">
        <pc:chgData name="Douiki, Hind (MRx)" userId="55f111b2-c425-481e-bdce-d9b1951ccae6" providerId="ADAL" clId="{498E19A2-19FB-4CD1-9248-05852802185A}" dt="2023-10-22T14:40:52.597" v="1981" actId="14100"/>
        <pc:sldMkLst>
          <pc:docMk/>
          <pc:sldMk cId="1989022944" sldId="1315"/>
        </pc:sldMkLst>
        <pc:picChg chg="add del">
          <ac:chgData name="Douiki, Hind (MRx)" userId="55f111b2-c425-481e-bdce-d9b1951ccae6" providerId="ADAL" clId="{498E19A2-19FB-4CD1-9248-05852802185A}" dt="2023-10-21T18:24:47.426" v="527" actId="22"/>
          <ac:picMkLst>
            <pc:docMk/>
            <pc:sldMk cId="1989022944" sldId="1315"/>
            <ac:picMk id="6" creationId="{F30D0CFD-354A-2777-A509-5FB01B4BF947}"/>
          </ac:picMkLst>
        </pc:picChg>
        <pc:picChg chg="add del">
          <ac:chgData name="Douiki, Hind (MRx)" userId="55f111b2-c425-481e-bdce-d9b1951ccae6" providerId="ADAL" clId="{498E19A2-19FB-4CD1-9248-05852802185A}" dt="2023-10-21T18:24:57.603" v="530" actId="478"/>
          <ac:picMkLst>
            <pc:docMk/>
            <pc:sldMk cId="1989022944" sldId="1315"/>
            <ac:picMk id="8" creationId="{4C2589FA-3160-2FFA-74B8-3CC2BE211205}"/>
          </ac:picMkLst>
        </pc:picChg>
        <pc:picChg chg="del">
          <ac:chgData name="Douiki, Hind (MRx)" userId="55f111b2-c425-481e-bdce-d9b1951ccae6" providerId="ADAL" clId="{498E19A2-19FB-4CD1-9248-05852802185A}" dt="2023-10-21T18:24:42.776" v="525" actId="478"/>
          <ac:picMkLst>
            <pc:docMk/>
            <pc:sldMk cId="1989022944" sldId="1315"/>
            <ac:picMk id="10" creationId="{2889D7E3-BA5E-ADD9-8C97-426B6D66899D}"/>
          </ac:picMkLst>
        </pc:picChg>
        <pc:picChg chg="add mod">
          <ac:chgData name="Douiki, Hind (MRx)" userId="55f111b2-c425-481e-bdce-d9b1951ccae6" providerId="ADAL" clId="{498E19A2-19FB-4CD1-9248-05852802185A}" dt="2023-10-21T18:28:28.878" v="547" actId="1076"/>
          <ac:picMkLst>
            <pc:docMk/>
            <pc:sldMk cId="1989022944" sldId="1315"/>
            <ac:picMk id="11" creationId="{5115A941-E52D-DF84-1EB3-25367AE85A98}"/>
          </ac:picMkLst>
        </pc:picChg>
        <pc:picChg chg="del">
          <ac:chgData name="Douiki, Hind (MRx)" userId="55f111b2-c425-481e-bdce-d9b1951ccae6" providerId="ADAL" clId="{498E19A2-19FB-4CD1-9248-05852802185A}" dt="2023-10-21T18:24:49.552" v="528" actId="478"/>
          <ac:picMkLst>
            <pc:docMk/>
            <pc:sldMk cId="1989022944" sldId="1315"/>
            <ac:picMk id="13" creationId="{46FD6A5E-1DDC-0944-501B-797C0E45F3C7}"/>
          </ac:picMkLst>
        </pc:picChg>
        <pc:picChg chg="add del">
          <ac:chgData name="Douiki, Hind (MRx)" userId="55f111b2-c425-481e-bdce-d9b1951ccae6" providerId="ADAL" clId="{498E19A2-19FB-4CD1-9248-05852802185A}" dt="2023-10-21T18:26:31.106" v="533" actId="22"/>
          <ac:picMkLst>
            <pc:docMk/>
            <pc:sldMk cId="1989022944" sldId="1315"/>
            <ac:picMk id="14" creationId="{A61420AF-3207-2BFE-3177-CA7262B05258}"/>
          </ac:picMkLst>
        </pc:picChg>
        <pc:picChg chg="add mod">
          <ac:chgData name="Douiki, Hind (MRx)" userId="55f111b2-c425-481e-bdce-d9b1951ccae6" providerId="ADAL" clId="{498E19A2-19FB-4CD1-9248-05852802185A}" dt="2023-10-22T14:40:52.597" v="1981" actId="14100"/>
          <ac:picMkLst>
            <pc:docMk/>
            <pc:sldMk cId="1989022944" sldId="1315"/>
            <ac:picMk id="16" creationId="{BC63CEB1-0804-E847-DF14-809491162116}"/>
          </ac:picMkLst>
        </pc:picChg>
        <pc:picChg chg="add mod">
          <ac:chgData name="Douiki, Hind (MRx)" userId="55f111b2-c425-481e-bdce-d9b1951ccae6" providerId="ADAL" clId="{498E19A2-19FB-4CD1-9248-05852802185A}" dt="2023-10-21T18:29:13.543" v="550" actId="14100"/>
          <ac:picMkLst>
            <pc:docMk/>
            <pc:sldMk cId="1989022944" sldId="1315"/>
            <ac:picMk id="18" creationId="{57B0F8D3-7ED6-D2F2-ABB4-6601B331F721}"/>
          </ac:picMkLst>
        </pc:picChg>
      </pc:sldChg>
      <pc:sldChg chg="addSp delSp modSp add mod">
        <pc:chgData name="Douiki, Hind (MRx)" userId="55f111b2-c425-481e-bdce-d9b1951ccae6" providerId="ADAL" clId="{498E19A2-19FB-4CD1-9248-05852802185A}" dt="2023-10-21T18:31:37.864" v="563" actId="14100"/>
        <pc:sldMkLst>
          <pc:docMk/>
          <pc:sldMk cId="1711821073" sldId="1316"/>
        </pc:sldMkLst>
        <pc:picChg chg="add mod ord">
          <ac:chgData name="Douiki, Hind (MRx)" userId="55f111b2-c425-481e-bdce-d9b1951ccae6" providerId="ADAL" clId="{498E19A2-19FB-4CD1-9248-05852802185A}" dt="2023-10-21T18:31:37.864" v="563" actId="14100"/>
          <ac:picMkLst>
            <pc:docMk/>
            <pc:sldMk cId="1711821073" sldId="1316"/>
            <ac:picMk id="6" creationId="{762E8BDD-432B-0641-2F75-D2061EDC4B8C}"/>
          </ac:picMkLst>
        </pc:picChg>
        <pc:picChg chg="add mod">
          <ac:chgData name="Douiki, Hind (MRx)" userId="55f111b2-c425-481e-bdce-d9b1951ccae6" providerId="ADAL" clId="{498E19A2-19FB-4CD1-9248-05852802185A}" dt="2023-10-21T18:31:32.853" v="562" actId="14100"/>
          <ac:picMkLst>
            <pc:docMk/>
            <pc:sldMk cId="1711821073" sldId="1316"/>
            <ac:picMk id="8" creationId="{C979BAC9-CA8C-9F92-F70A-7D1597FB72B6}"/>
          </ac:picMkLst>
        </pc:picChg>
        <pc:picChg chg="del">
          <ac:chgData name="Douiki, Hind (MRx)" userId="55f111b2-c425-481e-bdce-d9b1951ccae6" providerId="ADAL" clId="{498E19A2-19FB-4CD1-9248-05852802185A}" dt="2023-10-21T18:29:57.763" v="553" actId="478"/>
          <ac:picMkLst>
            <pc:docMk/>
            <pc:sldMk cId="1711821073" sldId="1316"/>
            <ac:picMk id="10" creationId="{2889D7E3-BA5E-ADD9-8C97-426B6D66899D}"/>
          </ac:picMkLst>
        </pc:picChg>
        <pc:picChg chg="del">
          <ac:chgData name="Douiki, Hind (MRx)" userId="55f111b2-c425-481e-bdce-d9b1951ccae6" providerId="ADAL" clId="{498E19A2-19FB-4CD1-9248-05852802185A}" dt="2023-10-21T18:29:59.391" v="554" actId="478"/>
          <ac:picMkLst>
            <pc:docMk/>
            <pc:sldMk cId="1711821073" sldId="1316"/>
            <ac:picMk id="13" creationId="{46FD6A5E-1DDC-0944-501B-797C0E45F3C7}"/>
          </ac:picMkLst>
        </pc:picChg>
      </pc:sldChg>
      <pc:sldChg chg="delSp modSp add del mod">
        <pc:chgData name="Douiki, Hind (MRx)" userId="55f111b2-c425-481e-bdce-d9b1951ccae6" providerId="ADAL" clId="{498E19A2-19FB-4CD1-9248-05852802185A}" dt="2023-10-21T18:33:30.467" v="570" actId="2696"/>
        <pc:sldMkLst>
          <pc:docMk/>
          <pc:sldMk cId="2831504934" sldId="1317"/>
        </pc:sldMkLst>
        <pc:spChg chg="mod">
          <ac:chgData name="Douiki, Hind (MRx)" userId="55f111b2-c425-481e-bdce-d9b1951ccae6" providerId="ADAL" clId="{498E19A2-19FB-4CD1-9248-05852802185A}" dt="2023-10-21T18:33:23.311" v="568" actId="21"/>
          <ac:spMkLst>
            <pc:docMk/>
            <pc:sldMk cId="2831504934" sldId="1317"/>
            <ac:spMk id="4" creationId="{00000000-0000-0000-0000-000000000000}"/>
          </ac:spMkLst>
        </pc:spChg>
        <pc:picChg chg="del">
          <ac:chgData name="Douiki, Hind (MRx)" userId="55f111b2-c425-481e-bdce-d9b1951ccae6" providerId="ADAL" clId="{498E19A2-19FB-4CD1-9248-05852802185A}" dt="2023-10-21T18:32:47.582" v="565" actId="478"/>
          <ac:picMkLst>
            <pc:docMk/>
            <pc:sldMk cId="2831504934" sldId="1317"/>
            <ac:picMk id="6" creationId="{762E8BDD-432B-0641-2F75-D2061EDC4B8C}"/>
          </ac:picMkLst>
        </pc:picChg>
        <pc:picChg chg="del">
          <ac:chgData name="Douiki, Hind (MRx)" userId="55f111b2-c425-481e-bdce-d9b1951ccae6" providerId="ADAL" clId="{498E19A2-19FB-4CD1-9248-05852802185A}" dt="2023-10-21T18:32:49.744" v="566" actId="478"/>
          <ac:picMkLst>
            <pc:docMk/>
            <pc:sldMk cId="2831504934" sldId="1317"/>
            <ac:picMk id="8" creationId="{C979BAC9-CA8C-9F92-F70A-7D1597FB72B6}"/>
          </ac:picMkLst>
        </pc:picChg>
      </pc:sldChg>
      <pc:sldChg chg="modSp add mod">
        <pc:chgData name="Douiki, Hind (MRx)" userId="55f111b2-c425-481e-bdce-d9b1951ccae6" providerId="ADAL" clId="{498E19A2-19FB-4CD1-9248-05852802185A}" dt="2023-10-22T14:53:02.166" v="2108" actId="207"/>
        <pc:sldMkLst>
          <pc:docMk/>
          <pc:sldMk cId="1458911016" sldId="1318"/>
        </pc:sldMkLst>
        <pc:spChg chg="mod">
          <ac:chgData name="Douiki, Hind (MRx)" userId="55f111b2-c425-481e-bdce-d9b1951ccae6" providerId="ADAL" clId="{498E19A2-19FB-4CD1-9248-05852802185A}" dt="2023-10-21T18:33:27.227" v="569"/>
          <ac:spMkLst>
            <pc:docMk/>
            <pc:sldMk cId="1458911016" sldId="1318"/>
            <ac:spMk id="4" creationId="{00000000-0000-0000-0000-000000000000}"/>
          </ac:spMkLst>
        </pc:spChg>
        <pc:spChg chg="mod">
          <ac:chgData name="Douiki, Hind (MRx)" userId="55f111b2-c425-481e-bdce-d9b1951ccae6" providerId="ADAL" clId="{498E19A2-19FB-4CD1-9248-05852802185A}" dt="2023-10-22T14:53:02.166" v="2108" actId="207"/>
          <ac:spMkLst>
            <pc:docMk/>
            <pc:sldMk cId="1458911016" sldId="1318"/>
            <ac:spMk id="5" creationId="{00000000-0000-0000-0000-000000000000}"/>
          </ac:spMkLst>
        </pc:spChg>
      </pc:sldChg>
      <pc:sldChg chg="modSp add mod">
        <pc:chgData name="Douiki, Hind (MRx)" userId="55f111b2-c425-481e-bdce-d9b1951ccae6" providerId="ADAL" clId="{498E19A2-19FB-4CD1-9248-05852802185A}" dt="2023-10-22T15:44:06.101" v="2304" actId="313"/>
        <pc:sldMkLst>
          <pc:docMk/>
          <pc:sldMk cId="2889164037" sldId="1319"/>
        </pc:sldMkLst>
        <pc:spChg chg="mod">
          <ac:chgData name="Douiki, Hind (MRx)" userId="55f111b2-c425-481e-bdce-d9b1951ccae6" providerId="ADAL" clId="{498E19A2-19FB-4CD1-9248-05852802185A}" dt="2023-10-22T15:44:06.101" v="2304" actId="313"/>
          <ac:spMkLst>
            <pc:docMk/>
            <pc:sldMk cId="2889164037" sldId="1319"/>
            <ac:spMk id="5" creationId="{00000000-0000-0000-0000-000000000000}"/>
          </ac:spMkLst>
        </pc:spChg>
      </pc:sldChg>
      <pc:sldChg chg="modSp add mod">
        <pc:chgData name="Douiki, Hind (MRx)" userId="55f111b2-c425-481e-bdce-d9b1951ccae6" providerId="ADAL" clId="{498E19A2-19FB-4CD1-9248-05852802185A}" dt="2023-10-22T14:53:28.529" v="2112" actId="255"/>
        <pc:sldMkLst>
          <pc:docMk/>
          <pc:sldMk cId="1161187309" sldId="1320"/>
        </pc:sldMkLst>
        <pc:spChg chg="mod">
          <ac:chgData name="Douiki, Hind (MRx)" userId="55f111b2-c425-481e-bdce-d9b1951ccae6" providerId="ADAL" clId="{498E19A2-19FB-4CD1-9248-05852802185A}" dt="2023-10-22T14:53:28.529" v="2112" actId="255"/>
          <ac:spMkLst>
            <pc:docMk/>
            <pc:sldMk cId="1161187309" sldId="1320"/>
            <ac:spMk id="5" creationId="{00000000-0000-0000-0000-000000000000}"/>
          </ac:spMkLst>
        </pc:spChg>
      </pc:sldChg>
      <pc:sldChg chg="modSp add mod">
        <pc:chgData name="Douiki, Hind (MRx)" userId="55f111b2-c425-481e-bdce-d9b1951ccae6" providerId="ADAL" clId="{498E19A2-19FB-4CD1-9248-05852802185A}" dt="2023-10-22T14:53:58.850" v="2115" actId="14100"/>
        <pc:sldMkLst>
          <pc:docMk/>
          <pc:sldMk cId="3658125834" sldId="1321"/>
        </pc:sldMkLst>
        <pc:spChg chg="mod">
          <ac:chgData name="Douiki, Hind (MRx)" userId="55f111b2-c425-481e-bdce-d9b1951ccae6" providerId="ADAL" clId="{498E19A2-19FB-4CD1-9248-05852802185A}" dt="2023-10-22T14:53:58.850" v="2115" actId="14100"/>
          <ac:spMkLst>
            <pc:docMk/>
            <pc:sldMk cId="3658125834" sldId="1321"/>
            <ac:spMk id="5" creationId="{00000000-0000-0000-0000-000000000000}"/>
          </ac:spMkLst>
        </pc:spChg>
      </pc:sldChg>
      <pc:sldChg chg="modSp add mod">
        <pc:chgData name="Douiki, Hind (MRx)" userId="55f111b2-c425-481e-bdce-d9b1951ccae6" providerId="ADAL" clId="{498E19A2-19FB-4CD1-9248-05852802185A}" dt="2023-10-22T14:54:06.375" v="2116" actId="207"/>
        <pc:sldMkLst>
          <pc:docMk/>
          <pc:sldMk cId="2942941371" sldId="1322"/>
        </pc:sldMkLst>
        <pc:spChg chg="mod">
          <ac:chgData name="Douiki, Hind (MRx)" userId="55f111b2-c425-481e-bdce-d9b1951ccae6" providerId="ADAL" clId="{498E19A2-19FB-4CD1-9248-05852802185A}" dt="2023-10-22T14:54:06.375" v="2116" actId="207"/>
          <ac:spMkLst>
            <pc:docMk/>
            <pc:sldMk cId="2942941371" sldId="1322"/>
            <ac:spMk id="5" creationId="{00000000-0000-0000-0000-000000000000}"/>
          </ac:spMkLst>
        </pc:spChg>
      </pc:sldChg>
      <pc:sldChg chg="modSp add mod">
        <pc:chgData name="Douiki, Hind (MRx)" userId="55f111b2-c425-481e-bdce-d9b1951ccae6" providerId="ADAL" clId="{498E19A2-19FB-4CD1-9248-05852802185A}" dt="2023-10-22T15:46:26.756" v="2305" actId="255"/>
        <pc:sldMkLst>
          <pc:docMk/>
          <pc:sldMk cId="2411230203" sldId="1323"/>
        </pc:sldMkLst>
        <pc:spChg chg="mod">
          <ac:chgData name="Douiki, Hind (MRx)" userId="55f111b2-c425-481e-bdce-d9b1951ccae6" providerId="ADAL" clId="{498E19A2-19FB-4CD1-9248-05852802185A}" dt="2023-10-22T15:46:26.756" v="2305" actId="255"/>
          <ac:spMkLst>
            <pc:docMk/>
            <pc:sldMk cId="2411230203" sldId="1323"/>
            <ac:spMk id="5" creationId="{00000000-0000-0000-0000-000000000000}"/>
          </ac:spMkLst>
        </pc:spChg>
      </pc:sldChg>
      <pc:sldChg chg="modSp add mod">
        <pc:chgData name="Douiki, Hind (MRx)" userId="55f111b2-c425-481e-bdce-d9b1951ccae6" providerId="ADAL" clId="{498E19A2-19FB-4CD1-9248-05852802185A}" dt="2023-10-22T14:54:21.075" v="2118" actId="207"/>
        <pc:sldMkLst>
          <pc:docMk/>
          <pc:sldMk cId="3513582324" sldId="1324"/>
        </pc:sldMkLst>
        <pc:spChg chg="mod">
          <ac:chgData name="Douiki, Hind (MRx)" userId="55f111b2-c425-481e-bdce-d9b1951ccae6" providerId="ADAL" clId="{498E19A2-19FB-4CD1-9248-05852802185A}" dt="2023-10-22T14:54:21.075" v="2118" actId="207"/>
          <ac:spMkLst>
            <pc:docMk/>
            <pc:sldMk cId="3513582324" sldId="1324"/>
            <ac:spMk id="5" creationId="{00000000-0000-0000-0000-000000000000}"/>
          </ac:spMkLst>
        </pc:spChg>
      </pc:sldChg>
      <pc:sldChg chg="add del">
        <pc:chgData name="Douiki, Hind (MRx)" userId="55f111b2-c425-481e-bdce-d9b1951ccae6" providerId="ADAL" clId="{498E19A2-19FB-4CD1-9248-05852802185A}" dt="2023-10-22T14:42:00.634" v="1982" actId="2696"/>
        <pc:sldMkLst>
          <pc:docMk/>
          <pc:sldMk cId="625332715" sldId="1325"/>
        </pc:sldMkLst>
      </pc:sldChg>
      <pc:sldChg chg="add">
        <pc:chgData name="Douiki, Hind (MRx)" userId="55f111b2-c425-481e-bdce-d9b1951ccae6" providerId="ADAL" clId="{498E19A2-19FB-4CD1-9248-05852802185A}" dt="2023-10-22T14:42:21.578" v="1983"/>
        <pc:sldMkLst>
          <pc:docMk/>
          <pc:sldMk cId="1962624221" sldId="1325"/>
        </pc:sldMkLst>
      </pc:sldChg>
      <pc:sldChg chg="modSp add del mod">
        <pc:chgData name="Douiki, Hind (MRx)" userId="55f111b2-c425-481e-bdce-d9b1951ccae6" providerId="ADAL" clId="{498E19A2-19FB-4CD1-9248-05852802185A}" dt="2023-10-22T01:14:09.176" v="1177" actId="2696"/>
        <pc:sldMkLst>
          <pc:docMk/>
          <pc:sldMk cId="3193140674" sldId="1325"/>
        </pc:sldMkLst>
        <pc:spChg chg="mod">
          <ac:chgData name="Douiki, Hind (MRx)" userId="55f111b2-c425-481e-bdce-d9b1951ccae6" providerId="ADAL" clId="{498E19A2-19FB-4CD1-9248-05852802185A}" dt="2023-10-22T01:13:33.235" v="1176"/>
          <ac:spMkLst>
            <pc:docMk/>
            <pc:sldMk cId="3193140674" sldId="1325"/>
            <ac:spMk id="5" creationId="{00000000-0000-0000-0000-000000000000}"/>
          </ac:spMkLst>
        </pc:spChg>
      </pc:sldChg>
      <pc:sldChg chg="add">
        <pc:chgData name="Douiki, Hind (MRx)" userId="55f111b2-c425-481e-bdce-d9b1951ccae6" providerId="ADAL" clId="{498E19A2-19FB-4CD1-9248-05852802185A}" dt="2023-10-22T14:45:32.901" v="2017"/>
        <pc:sldMkLst>
          <pc:docMk/>
          <pc:sldMk cId="3106120591" sldId="1326"/>
        </pc:sldMkLst>
      </pc:sldChg>
      <pc:sldChg chg="addSp delSp modSp add del mod">
        <pc:chgData name="Douiki, Hind (MRx)" userId="55f111b2-c425-481e-bdce-d9b1951ccae6" providerId="ADAL" clId="{498E19A2-19FB-4CD1-9248-05852802185A}" dt="2023-10-22T14:45:24.536" v="2016" actId="2696"/>
        <pc:sldMkLst>
          <pc:docMk/>
          <pc:sldMk cId="3512359972" sldId="1326"/>
        </pc:sldMkLst>
        <pc:spChg chg="mod">
          <ac:chgData name="Douiki, Hind (MRx)" userId="55f111b2-c425-481e-bdce-d9b1951ccae6" providerId="ADAL" clId="{498E19A2-19FB-4CD1-9248-05852802185A}" dt="2023-10-22T01:58:25.617" v="1228" actId="26606"/>
          <ac:spMkLst>
            <pc:docMk/>
            <pc:sldMk cId="3512359972" sldId="1326"/>
            <ac:spMk id="2" creationId="{199DD946-CC5C-445A-A4E4-3EC15E8DA731}"/>
          </ac:spMkLst>
        </pc:spChg>
        <pc:spChg chg="mod">
          <ac:chgData name="Douiki, Hind (MRx)" userId="55f111b2-c425-481e-bdce-d9b1951ccae6" providerId="ADAL" clId="{498E19A2-19FB-4CD1-9248-05852802185A}" dt="2023-10-22T01:58:25.617" v="1228" actId="26606"/>
          <ac:spMkLst>
            <pc:docMk/>
            <pc:sldMk cId="3512359972" sldId="1326"/>
            <ac:spMk id="4" creationId="{940C66B6-3C79-4AB4-BA05-B9704350E88D}"/>
          </ac:spMkLst>
        </pc:spChg>
        <pc:spChg chg="del mod">
          <ac:chgData name="Douiki, Hind (MRx)" userId="55f111b2-c425-481e-bdce-d9b1951ccae6" providerId="ADAL" clId="{498E19A2-19FB-4CD1-9248-05852802185A}" dt="2023-10-22T01:58:21.117" v="1227" actId="22"/>
          <ac:spMkLst>
            <pc:docMk/>
            <pc:sldMk cId="3512359972" sldId="1326"/>
            <ac:spMk id="6" creationId="{1CFFBDB4-6455-4D2C-BDAB-87724225912A}"/>
          </ac:spMkLst>
        </pc:spChg>
        <pc:picChg chg="add mod ord">
          <ac:chgData name="Douiki, Hind (MRx)" userId="55f111b2-c425-481e-bdce-d9b1951ccae6" providerId="ADAL" clId="{498E19A2-19FB-4CD1-9248-05852802185A}" dt="2023-10-22T01:58:25.617" v="1228" actId="26606"/>
          <ac:picMkLst>
            <pc:docMk/>
            <pc:sldMk cId="3512359972" sldId="1326"/>
            <ac:picMk id="5" creationId="{40FE12FD-6499-93C2-77C7-C6668CD368A4}"/>
          </ac:picMkLst>
        </pc:picChg>
      </pc:sldChg>
      <pc:sldChg chg="addSp delSp modSp add del mod">
        <pc:chgData name="Douiki, Hind (MRx)" userId="55f111b2-c425-481e-bdce-d9b1951ccae6" providerId="ADAL" clId="{498E19A2-19FB-4CD1-9248-05852802185A}" dt="2023-10-22T14:45:24.536" v="2016" actId="2696"/>
        <pc:sldMkLst>
          <pc:docMk/>
          <pc:sldMk cId="2422682182" sldId="1327"/>
        </pc:sldMkLst>
        <pc:spChg chg="ord">
          <ac:chgData name="Douiki, Hind (MRx)" userId="55f111b2-c425-481e-bdce-d9b1951ccae6" providerId="ADAL" clId="{498E19A2-19FB-4CD1-9248-05852802185A}" dt="2023-10-22T02:00:52.017" v="1234" actId="26606"/>
          <ac:spMkLst>
            <pc:docMk/>
            <pc:sldMk cId="2422682182" sldId="1327"/>
            <ac:spMk id="4" creationId="{940C66B6-3C79-4AB4-BA05-B9704350E88D}"/>
          </ac:spMkLst>
        </pc:spChg>
        <pc:spChg chg="add del mod">
          <ac:chgData name="Douiki, Hind (MRx)" userId="55f111b2-c425-481e-bdce-d9b1951ccae6" providerId="ADAL" clId="{498E19A2-19FB-4CD1-9248-05852802185A}" dt="2023-10-22T02:00:52.017" v="1234" actId="26606"/>
          <ac:spMkLst>
            <pc:docMk/>
            <pc:sldMk cId="2422682182" sldId="1327"/>
            <ac:spMk id="6" creationId="{54718673-193C-2AB4-8144-3B472A05E4DF}"/>
          </ac:spMkLst>
        </pc:spChg>
        <pc:picChg chg="del">
          <ac:chgData name="Douiki, Hind (MRx)" userId="55f111b2-c425-481e-bdce-d9b1951ccae6" providerId="ADAL" clId="{498E19A2-19FB-4CD1-9248-05852802185A}" dt="2023-10-22T01:58:40.422" v="1232" actId="478"/>
          <ac:picMkLst>
            <pc:docMk/>
            <pc:sldMk cId="2422682182" sldId="1327"/>
            <ac:picMk id="5" creationId="{40FE12FD-6499-93C2-77C7-C6668CD368A4}"/>
          </ac:picMkLst>
        </pc:picChg>
        <pc:picChg chg="add mod">
          <ac:chgData name="Douiki, Hind (MRx)" userId="55f111b2-c425-481e-bdce-d9b1951ccae6" providerId="ADAL" clId="{498E19A2-19FB-4CD1-9248-05852802185A}" dt="2023-10-22T02:00:52.017" v="1234" actId="26606"/>
          <ac:picMkLst>
            <pc:docMk/>
            <pc:sldMk cId="2422682182" sldId="1327"/>
            <ac:picMk id="8" creationId="{795EABB2-7148-EDAC-ECAB-04BE68F49A29}"/>
          </ac:picMkLst>
        </pc:picChg>
      </pc:sldChg>
      <pc:sldChg chg="add">
        <pc:chgData name="Douiki, Hind (MRx)" userId="55f111b2-c425-481e-bdce-d9b1951ccae6" providerId="ADAL" clId="{498E19A2-19FB-4CD1-9248-05852802185A}" dt="2023-10-22T14:45:32.901" v="2017"/>
        <pc:sldMkLst>
          <pc:docMk/>
          <pc:sldMk cId="3958940699" sldId="1327"/>
        </pc:sldMkLst>
      </pc:sldChg>
      <pc:sldChg chg="addSp delSp modSp add del mod">
        <pc:chgData name="Douiki, Hind (MRx)" userId="55f111b2-c425-481e-bdce-d9b1951ccae6" providerId="ADAL" clId="{498E19A2-19FB-4CD1-9248-05852802185A}" dt="2023-10-22T14:45:24.536" v="2016" actId="2696"/>
        <pc:sldMkLst>
          <pc:docMk/>
          <pc:sldMk cId="3631994963" sldId="1328"/>
        </pc:sldMkLst>
        <pc:spChg chg="ord">
          <ac:chgData name="Douiki, Hind (MRx)" userId="55f111b2-c425-481e-bdce-d9b1951ccae6" providerId="ADAL" clId="{498E19A2-19FB-4CD1-9248-05852802185A}" dt="2023-10-22T02:02:56.857" v="1238" actId="26606"/>
          <ac:spMkLst>
            <pc:docMk/>
            <pc:sldMk cId="3631994963" sldId="1328"/>
            <ac:spMk id="4" creationId="{940C66B6-3C79-4AB4-BA05-B9704350E88D}"/>
          </ac:spMkLst>
        </pc:spChg>
        <pc:picChg chg="add mod">
          <ac:chgData name="Douiki, Hind (MRx)" userId="55f111b2-c425-481e-bdce-d9b1951ccae6" providerId="ADAL" clId="{498E19A2-19FB-4CD1-9248-05852802185A}" dt="2023-10-22T02:02:56.857" v="1238" actId="26606"/>
          <ac:picMkLst>
            <pc:docMk/>
            <pc:sldMk cId="3631994963" sldId="1328"/>
            <ac:picMk id="5" creationId="{AA37E86A-73D9-3CC8-AC0D-38E820AACAF8}"/>
          </ac:picMkLst>
        </pc:picChg>
        <pc:picChg chg="del">
          <ac:chgData name="Douiki, Hind (MRx)" userId="55f111b2-c425-481e-bdce-d9b1951ccae6" providerId="ADAL" clId="{498E19A2-19FB-4CD1-9248-05852802185A}" dt="2023-10-22T02:02:10.974" v="1236" actId="478"/>
          <ac:picMkLst>
            <pc:docMk/>
            <pc:sldMk cId="3631994963" sldId="1328"/>
            <ac:picMk id="8" creationId="{795EABB2-7148-EDAC-ECAB-04BE68F49A29}"/>
          </ac:picMkLst>
        </pc:picChg>
      </pc:sldChg>
      <pc:sldChg chg="add">
        <pc:chgData name="Douiki, Hind (MRx)" userId="55f111b2-c425-481e-bdce-d9b1951ccae6" providerId="ADAL" clId="{498E19A2-19FB-4CD1-9248-05852802185A}" dt="2023-10-22T14:45:32.901" v="2017"/>
        <pc:sldMkLst>
          <pc:docMk/>
          <pc:sldMk cId="3768498458" sldId="1328"/>
        </pc:sldMkLst>
      </pc:sldChg>
      <pc:sldChg chg="add">
        <pc:chgData name="Douiki, Hind (MRx)" userId="55f111b2-c425-481e-bdce-d9b1951ccae6" providerId="ADAL" clId="{498E19A2-19FB-4CD1-9248-05852802185A}" dt="2023-10-22T14:45:32.901" v="2017"/>
        <pc:sldMkLst>
          <pc:docMk/>
          <pc:sldMk cId="765199217" sldId="1329"/>
        </pc:sldMkLst>
      </pc:sldChg>
      <pc:sldChg chg="addSp delSp modSp add del mod">
        <pc:chgData name="Douiki, Hind (MRx)" userId="55f111b2-c425-481e-bdce-d9b1951ccae6" providerId="ADAL" clId="{498E19A2-19FB-4CD1-9248-05852802185A}" dt="2023-10-22T14:45:24.536" v="2016" actId="2696"/>
        <pc:sldMkLst>
          <pc:docMk/>
          <pc:sldMk cId="1550560504" sldId="1329"/>
        </pc:sldMkLst>
        <pc:spChg chg="ord">
          <ac:chgData name="Douiki, Hind (MRx)" userId="55f111b2-c425-481e-bdce-d9b1951ccae6" providerId="ADAL" clId="{498E19A2-19FB-4CD1-9248-05852802185A}" dt="2023-10-22T02:04:24.036" v="1242" actId="26606"/>
          <ac:spMkLst>
            <pc:docMk/>
            <pc:sldMk cId="1550560504" sldId="1329"/>
            <ac:spMk id="4" creationId="{940C66B6-3C79-4AB4-BA05-B9704350E88D}"/>
          </ac:spMkLst>
        </pc:spChg>
        <pc:picChg chg="del">
          <ac:chgData name="Douiki, Hind (MRx)" userId="55f111b2-c425-481e-bdce-d9b1951ccae6" providerId="ADAL" clId="{498E19A2-19FB-4CD1-9248-05852802185A}" dt="2023-10-22T02:03:47.358" v="1240" actId="478"/>
          <ac:picMkLst>
            <pc:docMk/>
            <pc:sldMk cId="1550560504" sldId="1329"/>
            <ac:picMk id="5" creationId="{AA37E86A-73D9-3CC8-AC0D-38E820AACAF8}"/>
          </ac:picMkLst>
        </pc:picChg>
        <pc:picChg chg="add mod">
          <ac:chgData name="Douiki, Hind (MRx)" userId="55f111b2-c425-481e-bdce-d9b1951ccae6" providerId="ADAL" clId="{498E19A2-19FB-4CD1-9248-05852802185A}" dt="2023-10-22T02:04:24.036" v="1242" actId="26606"/>
          <ac:picMkLst>
            <pc:docMk/>
            <pc:sldMk cId="1550560504" sldId="1329"/>
            <ac:picMk id="6" creationId="{F8033A52-D052-902F-2770-AA8C697CE8A8}"/>
          </ac:picMkLst>
        </pc:picChg>
        <pc:picChg chg="add mod">
          <ac:chgData name="Douiki, Hind (MRx)" userId="55f111b2-c425-481e-bdce-d9b1951ccae6" providerId="ADAL" clId="{498E19A2-19FB-4CD1-9248-05852802185A}" dt="2023-10-22T02:08:23.654" v="1253" actId="14100"/>
          <ac:picMkLst>
            <pc:docMk/>
            <pc:sldMk cId="1550560504" sldId="1329"/>
            <ac:picMk id="8" creationId="{DB07C099-9368-4E30-9D65-737ED0F50488}"/>
          </ac:picMkLst>
        </pc:picChg>
      </pc:sldChg>
      <pc:sldChg chg="add">
        <pc:chgData name="Douiki, Hind (MRx)" userId="55f111b2-c425-481e-bdce-d9b1951ccae6" providerId="ADAL" clId="{498E19A2-19FB-4CD1-9248-05852802185A}" dt="2023-10-22T14:45:32.901" v="2017"/>
        <pc:sldMkLst>
          <pc:docMk/>
          <pc:sldMk cId="775896024" sldId="1330"/>
        </pc:sldMkLst>
      </pc:sldChg>
      <pc:sldChg chg="addSp delSp modSp add del mod">
        <pc:chgData name="Douiki, Hind (MRx)" userId="55f111b2-c425-481e-bdce-d9b1951ccae6" providerId="ADAL" clId="{498E19A2-19FB-4CD1-9248-05852802185A}" dt="2023-10-22T14:45:24.536" v="2016" actId="2696"/>
        <pc:sldMkLst>
          <pc:docMk/>
          <pc:sldMk cId="1752826190" sldId="1330"/>
        </pc:sldMkLst>
        <pc:spChg chg="mod">
          <ac:chgData name="Douiki, Hind (MRx)" userId="55f111b2-c425-481e-bdce-d9b1951ccae6" providerId="ADAL" clId="{498E19A2-19FB-4CD1-9248-05852802185A}" dt="2023-10-22T02:11:43.640" v="1266" actId="14100"/>
          <ac:spMkLst>
            <pc:docMk/>
            <pc:sldMk cId="1752826190" sldId="1330"/>
            <ac:spMk id="2" creationId="{199DD946-CC5C-445A-A4E4-3EC15E8DA731}"/>
          </ac:spMkLst>
        </pc:spChg>
        <pc:spChg chg="ord">
          <ac:chgData name="Douiki, Hind (MRx)" userId="55f111b2-c425-481e-bdce-d9b1951ccae6" providerId="ADAL" clId="{498E19A2-19FB-4CD1-9248-05852802185A}" dt="2023-10-22T02:05:18.553" v="1246" actId="26606"/>
          <ac:spMkLst>
            <pc:docMk/>
            <pc:sldMk cId="1752826190" sldId="1330"/>
            <ac:spMk id="4" creationId="{940C66B6-3C79-4AB4-BA05-B9704350E88D}"/>
          </ac:spMkLst>
        </pc:spChg>
        <pc:picChg chg="add mod">
          <ac:chgData name="Douiki, Hind (MRx)" userId="55f111b2-c425-481e-bdce-d9b1951ccae6" providerId="ADAL" clId="{498E19A2-19FB-4CD1-9248-05852802185A}" dt="2023-10-22T02:05:18.553" v="1246" actId="26606"/>
          <ac:picMkLst>
            <pc:docMk/>
            <pc:sldMk cId="1752826190" sldId="1330"/>
            <ac:picMk id="5" creationId="{73892EE3-7544-F84B-5B1D-F2892989C652}"/>
          </ac:picMkLst>
        </pc:picChg>
        <pc:picChg chg="del">
          <ac:chgData name="Douiki, Hind (MRx)" userId="55f111b2-c425-481e-bdce-d9b1951ccae6" providerId="ADAL" clId="{498E19A2-19FB-4CD1-9248-05852802185A}" dt="2023-10-22T02:05:14.458" v="1244" actId="478"/>
          <ac:picMkLst>
            <pc:docMk/>
            <pc:sldMk cId="1752826190" sldId="1330"/>
            <ac:picMk id="6" creationId="{F8033A52-D052-902F-2770-AA8C697CE8A8}"/>
          </ac:picMkLst>
        </pc:picChg>
      </pc:sldChg>
      <pc:sldChg chg="delSp modSp add del mod">
        <pc:chgData name="Douiki, Hind (MRx)" userId="55f111b2-c425-481e-bdce-d9b1951ccae6" providerId="ADAL" clId="{498E19A2-19FB-4CD1-9248-05852802185A}" dt="2023-10-22T02:10:23.810" v="1261" actId="2696"/>
        <pc:sldMkLst>
          <pc:docMk/>
          <pc:sldMk cId="480219157" sldId="1331"/>
        </pc:sldMkLst>
        <pc:spChg chg="mod">
          <ac:chgData name="Douiki, Hind (MRx)" userId="55f111b2-c425-481e-bdce-d9b1951ccae6" providerId="ADAL" clId="{498E19A2-19FB-4CD1-9248-05852802185A}" dt="2023-10-22T02:10:10.512" v="1259" actId="21"/>
          <ac:spMkLst>
            <pc:docMk/>
            <pc:sldMk cId="480219157" sldId="1331"/>
            <ac:spMk id="2" creationId="{199DD946-CC5C-445A-A4E4-3EC15E8DA731}"/>
          </ac:spMkLst>
        </pc:spChg>
        <pc:picChg chg="del">
          <ac:chgData name="Douiki, Hind (MRx)" userId="55f111b2-c425-481e-bdce-d9b1951ccae6" providerId="ADAL" clId="{498E19A2-19FB-4CD1-9248-05852802185A}" dt="2023-10-22T02:09:39.673" v="1255" actId="478"/>
          <ac:picMkLst>
            <pc:docMk/>
            <pc:sldMk cId="480219157" sldId="1331"/>
            <ac:picMk id="5" creationId="{73892EE3-7544-F84B-5B1D-F2892989C652}"/>
          </ac:picMkLst>
        </pc:picChg>
      </pc:sldChg>
      <pc:sldChg chg="modSp add mod">
        <pc:chgData name="Douiki, Hind (MRx)" userId="55f111b2-c425-481e-bdce-d9b1951ccae6" providerId="ADAL" clId="{498E19A2-19FB-4CD1-9248-05852802185A}" dt="2023-10-22T15:07:37.387" v="2219" actId="207"/>
        <pc:sldMkLst>
          <pc:docMk/>
          <pc:sldMk cId="574775695" sldId="1331"/>
        </pc:sldMkLst>
        <pc:spChg chg="mod">
          <ac:chgData name="Douiki, Hind (MRx)" userId="55f111b2-c425-481e-bdce-d9b1951ccae6" providerId="ADAL" clId="{498E19A2-19FB-4CD1-9248-05852802185A}" dt="2023-10-22T15:07:37.387" v="2219" actId="207"/>
          <ac:spMkLst>
            <pc:docMk/>
            <pc:sldMk cId="574775695" sldId="1331"/>
            <ac:spMk id="6" creationId="{1CFFBDB4-6455-4D2C-BDAB-87724225912A}"/>
          </ac:spMkLst>
        </pc:spChg>
      </pc:sldChg>
      <pc:sldChg chg="modSp add del mod">
        <pc:chgData name="Douiki, Hind (MRx)" userId="55f111b2-c425-481e-bdce-d9b1951ccae6" providerId="ADAL" clId="{498E19A2-19FB-4CD1-9248-05852802185A}" dt="2023-10-22T14:45:24.536" v="2016" actId="2696"/>
        <pc:sldMkLst>
          <pc:docMk/>
          <pc:sldMk cId="4209485832" sldId="1331"/>
        </pc:sldMkLst>
        <pc:spChg chg="mod">
          <ac:chgData name="Douiki, Hind (MRx)" userId="55f111b2-c425-481e-bdce-d9b1951ccae6" providerId="ADAL" clId="{498E19A2-19FB-4CD1-9248-05852802185A}" dt="2023-10-22T02:11:50.247" v="1267"/>
          <ac:spMkLst>
            <pc:docMk/>
            <pc:sldMk cId="4209485832" sldId="1331"/>
            <ac:spMk id="2" creationId="{199DD946-CC5C-445A-A4E4-3EC15E8DA731}"/>
          </ac:spMkLst>
        </pc:spChg>
        <pc:spChg chg="mod">
          <ac:chgData name="Douiki, Hind (MRx)" userId="55f111b2-c425-481e-bdce-d9b1951ccae6" providerId="ADAL" clId="{498E19A2-19FB-4CD1-9248-05852802185A}" dt="2023-10-22T02:25:19.390" v="1283" actId="207"/>
          <ac:spMkLst>
            <pc:docMk/>
            <pc:sldMk cId="4209485832" sldId="1331"/>
            <ac:spMk id="6" creationId="{1CFFBDB4-6455-4D2C-BDAB-87724225912A}"/>
          </ac:spMkLst>
        </pc:spChg>
      </pc:sldChg>
      <pc:sldChg chg="modSp add del mod">
        <pc:chgData name="Douiki, Hind (MRx)" userId="55f111b2-c425-481e-bdce-d9b1951ccae6" providerId="ADAL" clId="{498E19A2-19FB-4CD1-9248-05852802185A}" dt="2023-10-22T14:45:24.536" v="2016" actId="2696"/>
        <pc:sldMkLst>
          <pc:docMk/>
          <pc:sldMk cId="813246769" sldId="1332"/>
        </pc:sldMkLst>
        <pc:spChg chg="mod">
          <ac:chgData name="Douiki, Hind (MRx)" userId="55f111b2-c425-481e-bdce-d9b1951ccae6" providerId="ADAL" clId="{498E19A2-19FB-4CD1-9248-05852802185A}" dt="2023-10-22T03:44:38.131" v="1768" actId="255"/>
          <ac:spMkLst>
            <pc:docMk/>
            <pc:sldMk cId="813246769" sldId="1332"/>
            <ac:spMk id="6" creationId="{1CFFBDB4-6455-4D2C-BDAB-87724225912A}"/>
          </ac:spMkLst>
        </pc:spChg>
      </pc:sldChg>
      <pc:sldChg chg="modSp add mod">
        <pc:chgData name="Douiki, Hind (MRx)" userId="55f111b2-c425-481e-bdce-d9b1951ccae6" providerId="ADAL" clId="{498E19A2-19FB-4CD1-9248-05852802185A}" dt="2023-10-22T15:52:50.872" v="2331" actId="20577"/>
        <pc:sldMkLst>
          <pc:docMk/>
          <pc:sldMk cId="2592694998" sldId="1332"/>
        </pc:sldMkLst>
        <pc:spChg chg="mod">
          <ac:chgData name="Douiki, Hind (MRx)" userId="55f111b2-c425-481e-bdce-d9b1951ccae6" providerId="ADAL" clId="{498E19A2-19FB-4CD1-9248-05852802185A}" dt="2023-10-22T15:52:50.872" v="2331" actId="20577"/>
          <ac:spMkLst>
            <pc:docMk/>
            <pc:sldMk cId="2592694998" sldId="1332"/>
            <ac:spMk id="6" creationId="{1CFFBDB4-6455-4D2C-BDAB-87724225912A}"/>
          </ac:spMkLst>
        </pc:spChg>
      </pc:sldChg>
      <pc:sldChg chg="modSp add del mod ord">
        <pc:chgData name="Douiki, Hind (MRx)" userId="55f111b2-c425-481e-bdce-d9b1951ccae6" providerId="ADAL" clId="{498E19A2-19FB-4CD1-9248-05852802185A}" dt="2023-10-22T02:10:58.038" v="1264" actId="2696"/>
        <pc:sldMkLst>
          <pc:docMk/>
          <pc:sldMk cId="4176059225" sldId="1332"/>
        </pc:sldMkLst>
        <pc:spChg chg="mod">
          <ac:chgData name="Douiki, Hind (MRx)" userId="55f111b2-c425-481e-bdce-d9b1951ccae6" providerId="ADAL" clId="{498E19A2-19FB-4CD1-9248-05852802185A}" dt="2023-10-22T02:10:17.304" v="1260" actId="14100"/>
          <ac:spMkLst>
            <pc:docMk/>
            <pc:sldMk cId="4176059225" sldId="1332"/>
            <ac:spMk id="2" creationId="{199DD946-CC5C-445A-A4E4-3EC15E8DA731}"/>
          </ac:spMkLst>
        </pc:spChg>
      </pc:sldChg>
      <pc:sldChg chg="modSp add mod">
        <pc:chgData name="Douiki, Hind (MRx)" userId="55f111b2-c425-481e-bdce-d9b1951ccae6" providerId="ADAL" clId="{498E19A2-19FB-4CD1-9248-05852802185A}" dt="2023-10-22T15:07:52.421" v="2221" actId="207"/>
        <pc:sldMkLst>
          <pc:docMk/>
          <pc:sldMk cId="1462868800" sldId="1333"/>
        </pc:sldMkLst>
        <pc:spChg chg="mod">
          <ac:chgData name="Douiki, Hind (MRx)" userId="55f111b2-c425-481e-bdce-d9b1951ccae6" providerId="ADAL" clId="{498E19A2-19FB-4CD1-9248-05852802185A}" dt="2023-10-22T15:07:52.421" v="2221" actId="207"/>
          <ac:spMkLst>
            <pc:docMk/>
            <pc:sldMk cId="1462868800" sldId="1333"/>
            <ac:spMk id="6" creationId="{1CFFBDB4-6455-4D2C-BDAB-87724225912A}"/>
          </ac:spMkLst>
        </pc:spChg>
      </pc:sldChg>
      <pc:sldChg chg="modSp add del mod">
        <pc:chgData name="Douiki, Hind (MRx)" userId="55f111b2-c425-481e-bdce-d9b1951ccae6" providerId="ADAL" clId="{498E19A2-19FB-4CD1-9248-05852802185A}" dt="2023-10-22T14:45:24.536" v="2016" actId="2696"/>
        <pc:sldMkLst>
          <pc:docMk/>
          <pc:sldMk cId="1894259243" sldId="1333"/>
        </pc:sldMkLst>
        <pc:spChg chg="mod">
          <ac:chgData name="Douiki, Hind (MRx)" userId="55f111b2-c425-481e-bdce-d9b1951ccae6" providerId="ADAL" clId="{498E19A2-19FB-4CD1-9248-05852802185A}" dt="2023-10-22T03:50:19.819" v="1870" actId="20577"/>
          <ac:spMkLst>
            <pc:docMk/>
            <pc:sldMk cId="1894259243" sldId="1333"/>
            <ac:spMk id="6" creationId="{1CFFBDB4-6455-4D2C-BDAB-87724225912A}"/>
          </ac:spMkLst>
        </pc:spChg>
      </pc:sldChg>
      <pc:sldChg chg="modSp add del mod">
        <pc:chgData name="Douiki, Hind (MRx)" userId="55f111b2-c425-481e-bdce-d9b1951ccae6" providerId="ADAL" clId="{498E19A2-19FB-4CD1-9248-05852802185A}" dt="2023-10-22T14:45:24.536" v="2016" actId="2696"/>
        <pc:sldMkLst>
          <pc:docMk/>
          <pc:sldMk cId="528630643" sldId="1334"/>
        </pc:sldMkLst>
        <pc:spChg chg="mod">
          <ac:chgData name="Douiki, Hind (MRx)" userId="55f111b2-c425-481e-bdce-d9b1951ccae6" providerId="ADAL" clId="{498E19A2-19FB-4CD1-9248-05852802185A}" dt="2023-10-22T03:45:40.531" v="1775" actId="21"/>
          <ac:spMkLst>
            <pc:docMk/>
            <pc:sldMk cId="528630643" sldId="1334"/>
            <ac:spMk id="6" creationId="{1CFFBDB4-6455-4D2C-BDAB-87724225912A}"/>
          </ac:spMkLst>
        </pc:spChg>
      </pc:sldChg>
      <pc:sldChg chg="modSp add mod">
        <pc:chgData name="Douiki, Hind (MRx)" userId="55f111b2-c425-481e-bdce-d9b1951ccae6" providerId="ADAL" clId="{498E19A2-19FB-4CD1-9248-05852802185A}" dt="2023-10-22T15:53:21.440" v="2332" actId="33524"/>
        <pc:sldMkLst>
          <pc:docMk/>
          <pc:sldMk cId="3176637861" sldId="1334"/>
        </pc:sldMkLst>
        <pc:spChg chg="mod">
          <ac:chgData name="Douiki, Hind (MRx)" userId="55f111b2-c425-481e-bdce-d9b1951ccae6" providerId="ADAL" clId="{498E19A2-19FB-4CD1-9248-05852802185A}" dt="2023-10-22T15:53:21.440" v="2332" actId="33524"/>
          <ac:spMkLst>
            <pc:docMk/>
            <pc:sldMk cId="3176637861" sldId="1334"/>
            <ac:spMk id="6" creationId="{1CFFBDB4-6455-4D2C-BDAB-87724225912A}"/>
          </ac:spMkLst>
        </pc:spChg>
      </pc:sldChg>
      <pc:sldChg chg="modSp add del mod">
        <pc:chgData name="Douiki, Hind (MRx)" userId="55f111b2-c425-481e-bdce-d9b1951ccae6" providerId="ADAL" clId="{498E19A2-19FB-4CD1-9248-05852802185A}" dt="2023-10-22T14:45:24.536" v="2016" actId="2696"/>
        <pc:sldMkLst>
          <pc:docMk/>
          <pc:sldMk cId="454722160" sldId="1335"/>
        </pc:sldMkLst>
        <pc:spChg chg="mod">
          <ac:chgData name="Douiki, Hind (MRx)" userId="55f111b2-c425-481e-bdce-d9b1951ccae6" providerId="ADAL" clId="{498E19A2-19FB-4CD1-9248-05852802185A}" dt="2023-10-22T03:47:22.658" v="1837" actId="21"/>
          <ac:spMkLst>
            <pc:docMk/>
            <pc:sldMk cId="454722160" sldId="1335"/>
            <ac:spMk id="6" creationId="{1CFFBDB4-6455-4D2C-BDAB-87724225912A}"/>
          </ac:spMkLst>
        </pc:spChg>
      </pc:sldChg>
      <pc:sldChg chg="modSp add mod">
        <pc:chgData name="Douiki, Hind (MRx)" userId="55f111b2-c425-481e-bdce-d9b1951ccae6" providerId="ADAL" clId="{498E19A2-19FB-4CD1-9248-05852802185A}" dt="2023-10-22T15:53:44.128" v="2335" actId="20577"/>
        <pc:sldMkLst>
          <pc:docMk/>
          <pc:sldMk cId="1984315080" sldId="1335"/>
        </pc:sldMkLst>
        <pc:spChg chg="mod">
          <ac:chgData name="Douiki, Hind (MRx)" userId="55f111b2-c425-481e-bdce-d9b1951ccae6" providerId="ADAL" clId="{498E19A2-19FB-4CD1-9248-05852802185A}" dt="2023-10-22T15:53:44.128" v="2335" actId="20577"/>
          <ac:spMkLst>
            <pc:docMk/>
            <pc:sldMk cId="1984315080" sldId="1335"/>
            <ac:spMk id="6" creationId="{1CFFBDB4-6455-4D2C-BDAB-87724225912A}"/>
          </ac:spMkLst>
        </pc:spChg>
      </pc:sldChg>
      <pc:sldChg chg="modSp add del mod">
        <pc:chgData name="Douiki, Hind (MRx)" userId="55f111b2-c425-481e-bdce-d9b1951ccae6" providerId="ADAL" clId="{498E19A2-19FB-4CD1-9248-05852802185A}" dt="2023-10-22T14:45:24.536" v="2016" actId="2696"/>
        <pc:sldMkLst>
          <pc:docMk/>
          <pc:sldMk cId="2885074872" sldId="1336"/>
        </pc:sldMkLst>
        <pc:spChg chg="mod">
          <ac:chgData name="Douiki, Hind (MRx)" userId="55f111b2-c425-481e-bdce-d9b1951ccae6" providerId="ADAL" clId="{498E19A2-19FB-4CD1-9248-05852802185A}" dt="2023-10-22T03:48:26.878" v="1852" actId="20577"/>
          <ac:spMkLst>
            <pc:docMk/>
            <pc:sldMk cId="2885074872" sldId="1336"/>
            <ac:spMk id="6" creationId="{1CFFBDB4-6455-4D2C-BDAB-87724225912A}"/>
          </ac:spMkLst>
        </pc:spChg>
      </pc:sldChg>
      <pc:sldChg chg="modSp add mod">
        <pc:chgData name="Douiki, Hind (MRx)" userId="55f111b2-c425-481e-bdce-d9b1951ccae6" providerId="ADAL" clId="{498E19A2-19FB-4CD1-9248-05852802185A}" dt="2023-10-22T15:08:27.002" v="2227" actId="207"/>
        <pc:sldMkLst>
          <pc:docMk/>
          <pc:sldMk cId="3724241289" sldId="1336"/>
        </pc:sldMkLst>
        <pc:spChg chg="mod">
          <ac:chgData name="Douiki, Hind (MRx)" userId="55f111b2-c425-481e-bdce-d9b1951ccae6" providerId="ADAL" clId="{498E19A2-19FB-4CD1-9248-05852802185A}" dt="2023-10-22T15:08:27.002" v="2227" actId="207"/>
          <ac:spMkLst>
            <pc:docMk/>
            <pc:sldMk cId="3724241289" sldId="1336"/>
            <ac:spMk id="6" creationId="{1CFFBDB4-6455-4D2C-BDAB-87724225912A}"/>
          </ac:spMkLst>
        </pc:spChg>
      </pc:sldChg>
      <pc:sldChg chg="modSp add mod">
        <pc:chgData name="Douiki, Hind (MRx)" userId="55f111b2-c425-481e-bdce-d9b1951ccae6" providerId="ADAL" clId="{498E19A2-19FB-4CD1-9248-05852802185A}" dt="2023-10-22T15:54:23.028" v="2341" actId="27107"/>
        <pc:sldMkLst>
          <pc:docMk/>
          <pc:sldMk cId="2007230550" sldId="1337"/>
        </pc:sldMkLst>
        <pc:spChg chg="mod">
          <ac:chgData name="Douiki, Hind (MRx)" userId="55f111b2-c425-481e-bdce-d9b1951ccae6" providerId="ADAL" clId="{498E19A2-19FB-4CD1-9248-05852802185A}" dt="2023-10-22T15:54:23.028" v="2341" actId="27107"/>
          <ac:spMkLst>
            <pc:docMk/>
            <pc:sldMk cId="2007230550" sldId="1337"/>
            <ac:spMk id="6" creationId="{1CFFBDB4-6455-4D2C-BDAB-87724225912A}"/>
          </ac:spMkLst>
        </pc:spChg>
      </pc:sldChg>
      <pc:sldChg chg="modSp add del mod">
        <pc:chgData name="Douiki, Hind (MRx)" userId="55f111b2-c425-481e-bdce-d9b1951ccae6" providerId="ADAL" clId="{498E19A2-19FB-4CD1-9248-05852802185A}" dt="2023-10-22T14:45:24.536" v="2016" actId="2696"/>
        <pc:sldMkLst>
          <pc:docMk/>
          <pc:sldMk cId="3479055135" sldId="1337"/>
        </pc:sldMkLst>
        <pc:spChg chg="mod">
          <ac:chgData name="Douiki, Hind (MRx)" userId="55f111b2-c425-481e-bdce-d9b1951ccae6" providerId="ADAL" clId="{498E19A2-19FB-4CD1-9248-05852802185A}" dt="2023-10-22T03:50:15.037" v="1866" actId="20577"/>
          <ac:spMkLst>
            <pc:docMk/>
            <pc:sldMk cId="3479055135" sldId="1337"/>
            <ac:spMk id="6" creationId="{1CFFBDB4-6455-4D2C-BDAB-87724225912A}"/>
          </ac:spMkLst>
        </pc:spChg>
      </pc:sldChg>
      <pc:sldChg chg="modSp add del mod">
        <pc:chgData name="Douiki, Hind (MRx)" userId="55f111b2-c425-481e-bdce-d9b1951ccae6" providerId="ADAL" clId="{498E19A2-19FB-4CD1-9248-05852802185A}" dt="2023-10-22T03:40:09.930" v="1711" actId="2696"/>
        <pc:sldMkLst>
          <pc:docMk/>
          <pc:sldMk cId="2076571610" sldId="1338"/>
        </pc:sldMkLst>
        <pc:spChg chg="mod">
          <ac:chgData name="Douiki, Hind (MRx)" userId="55f111b2-c425-481e-bdce-d9b1951ccae6" providerId="ADAL" clId="{498E19A2-19FB-4CD1-9248-05852802185A}" dt="2023-10-22T03:39:46.118" v="1707" actId="21"/>
          <ac:spMkLst>
            <pc:docMk/>
            <pc:sldMk cId="2076571610" sldId="1338"/>
            <ac:spMk id="6" creationId="{1CFFBDB4-6455-4D2C-BDAB-87724225912A}"/>
          </ac:spMkLst>
        </pc:spChg>
      </pc:sldChg>
      <pc:sldChg chg="modSp add mod">
        <pc:chgData name="Douiki, Hind (MRx)" userId="55f111b2-c425-481e-bdce-d9b1951ccae6" providerId="ADAL" clId="{498E19A2-19FB-4CD1-9248-05852802185A}" dt="2023-10-22T15:54:05.976" v="2340" actId="20577"/>
        <pc:sldMkLst>
          <pc:docMk/>
          <pc:sldMk cId="3953129342" sldId="1339"/>
        </pc:sldMkLst>
        <pc:spChg chg="mod">
          <ac:chgData name="Douiki, Hind (MRx)" userId="55f111b2-c425-481e-bdce-d9b1951ccae6" providerId="ADAL" clId="{498E19A2-19FB-4CD1-9248-05852802185A}" dt="2023-10-22T15:54:05.976" v="2340" actId="20577"/>
          <ac:spMkLst>
            <pc:docMk/>
            <pc:sldMk cId="3953129342" sldId="1339"/>
            <ac:spMk id="6" creationId="{1CFFBDB4-6455-4D2C-BDAB-87724225912A}"/>
          </ac:spMkLst>
        </pc:spChg>
      </pc:sldChg>
      <pc:sldChg chg="modSp add del mod">
        <pc:chgData name="Douiki, Hind (MRx)" userId="55f111b2-c425-481e-bdce-d9b1951ccae6" providerId="ADAL" clId="{498E19A2-19FB-4CD1-9248-05852802185A}" dt="2023-10-22T14:45:24.536" v="2016" actId="2696"/>
        <pc:sldMkLst>
          <pc:docMk/>
          <pc:sldMk cId="4048107378" sldId="1339"/>
        </pc:sldMkLst>
        <pc:spChg chg="mod">
          <ac:chgData name="Douiki, Hind (MRx)" userId="55f111b2-c425-481e-bdce-d9b1951ccae6" providerId="ADAL" clId="{498E19A2-19FB-4CD1-9248-05852802185A}" dt="2023-10-22T03:47:57.654" v="1847" actId="14100"/>
          <ac:spMkLst>
            <pc:docMk/>
            <pc:sldMk cId="4048107378" sldId="1339"/>
            <ac:spMk id="2" creationId="{199DD946-CC5C-445A-A4E4-3EC15E8DA731}"/>
          </ac:spMkLst>
        </pc:spChg>
        <pc:spChg chg="mod">
          <ac:chgData name="Douiki, Hind (MRx)" userId="55f111b2-c425-481e-bdce-d9b1951ccae6" providerId="ADAL" clId="{498E19A2-19FB-4CD1-9248-05852802185A}" dt="2023-10-22T03:48:14.941" v="1851" actId="2711"/>
          <ac:spMkLst>
            <pc:docMk/>
            <pc:sldMk cId="4048107378" sldId="1339"/>
            <ac:spMk id="6" creationId="{1CFFBDB4-6455-4D2C-BDAB-87724225912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D8E186-F5F1-458B-9E94-B1FA109EECC1}" type="datetimeFigureOut">
              <a:rPr lang="en-US" smtClean="0"/>
              <a:t>10/25/2023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D083C5-686D-48FF-94E9-991F1B16C1F0}" type="slidenum">
              <a:rPr lang="en-US" smtClean="0"/>
              <a:t>‹#›</a:t>
            </a:fld>
            <a:endParaRPr lang="en-US" dirty="0"/>
          </a:p>
        </p:txBody>
      </p:sp>
    </p:spTree>
    <p:extLst>
      <p:ext uri="{BB962C8B-B14F-4D97-AF65-F5344CB8AC3E}">
        <p14:creationId xmlns:p14="http://schemas.microsoft.com/office/powerpoint/2010/main" val="1148783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083C5-686D-48FF-94E9-991F1B16C1F0}" type="slidenum">
              <a:rPr lang="en-US" smtClean="0"/>
              <a:t>1</a:t>
            </a:fld>
            <a:endParaRPr lang="en-US" dirty="0"/>
          </a:p>
        </p:txBody>
      </p:sp>
    </p:spTree>
    <p:extLst>
      <p:ext uri="{BB962C8B-B14F-4D97-AF65-F5344CB8AC3E}">
        <p14:creationId xmlns:p14="http://schemas.microsoft.com/office/powerpoint/2010/main" val="855557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12</a:t>
            </a:fld>
            <a:endParaRPr lang="en-US" dirty="0"/>
          </a:p>
        </p:txBody>
      </p:sp>
    </p:spTree>
    <p:extLst>
      <p:ext uri="{BB962C8B-B14F-4D97-AF65-F5344CB8AC3E}">
        <p14:creationId xmlns:p14="http://schemas.microsoft.com/office/powerpoint/2010/main" val="422424375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C71B4-0BE4-46D8-9A18-4A1D7B2ED132}" type="slidenum">
              <a:rPr lang="en-US" smtClean="0"/>
              <a:pPr/>
              <a:t>117</a:t>
            </a:fld>
            <a:endParaRPr lang="en-US" dirty="0"/>
          </a:p>
        </p:txBody>
      </p:sp>
    </p:spTree>
    <p:extLst>
      <p:ext uri="{BB962C8B-B14F-4D97-AF65-F5344CB8AC3E}">
        <p14:creationId xmlns:p14="http://schemas.microsoft.com/office/powerpoint/2010/main" val="266533375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C71B4-0BE4-46D8-9A18-4A1D7B2ED132}" type="slidenum">
              <a:rPr lang="en-US" smtClean="0"/>
              <a:pPr/>
              <a:t>118</a:t>
            </a:fld>
            <a:endParaRPr lang="en-US" dirty="0"/>
          </a:p>
        </p:txBody>
      </p:sp>
    </p:spTree>
    <p:extLst>
      <p:ext uri="{BB962C8B-B14F-4D97-AF65-F5344CB8AC3E}">
        <p14:creationId xmlns:p14="http://schemas.microsoft.com/office/powerpoint/2010/main" val="149993612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C71B4-0BE4-46D8-9A18-4A1D7B2ED132}" type="slidenum">
              <a:rPr lang="en-US" smtClean="0"/>
              <a:pPr/>
              <a:t>119</a:t>
            </a:fld>
            <a:endParaRPr lang="en-US" dirty="0"/>
          </a:p>
        </p:txBody>
      </p:sp>
    </p:spTree>
    <p:extLst>
      <p:ext uri="{BB962C8B-B14F-4D97-AF65-F5344CB8AC3E}">
        <p14:creationId xmlns:p14="http://schemas.microsoft.com/office/powerpoint/2010/main" val="226730047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C71B4-0BE4-46D8-9A18-4A1D7B2ED132}" type="slidenum">
              <a:rPr lang="en-US" smtClean="0"/>
              <a:pPr/>
              <a:t>120</a:t>
            </a:fld>
            <a:endParaRPr lang="en-US" dirty="0"/>
          </a:p>
        </p:txBody>
      </p:sp>
    </p:spTree>
    <p:extLst>
      <p:ext uri="{BB962C8B-B14F-4D97-AF65-F5344CB8AC3E}">
        <p14:creationId xmlns:p14="http://schemas.microsoft.com/office/powerpoint/2010/main" val="195265306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C71B4-0BE4-46D8-9A18-4A1D7B2ED132}" type="slidenum">
              <a:rPr lang="en-US" smtClean="0"/>
              <a:pPr/>
              <a:t>121</a:t>
            </a:fld>
            <a:endParaRPr lang="en-US" dirty="0"/>
          </a:p>
        </p:txBody>
      </p:sp>
    </p:spTree>
    <p:extLst>
      <p:ext uri="{BB962C8B-B14F-4D97-AF65-F5344CB8AC3E}">
        <p14:creationId xmlns:p14="http://schemas.microsoft.com/office/powerpoint/2010/main" val="296296822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D083C5-686D-48FF-94E9-991F1B16C1F0}" type="slidenum">
              <a:rPr lang="en-US" smtClean="0"/>
              <a:t>127</a:t>
            </a:fld>
            <a:endParaRPr lang="en-US" dirty="0"/>
          </a:p>
        </p:txBody>
      </p:sp>
    </p:spTree>
    <p:extLst>
      <p:ext uri="{BB962C8B-B14F-4D97-AF65-F5344CB8AC3E}">
        <p14:creationId xmlns:p14="http://schemas.microsoft.com/office/powerpoint/2010/main" val="4939356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144</a:t>
            </a:fld>
            <a:endParaRPr lang="en-US" dirty="0"/>
          </a:p>
        </p:txBody>
      </p:sp>
    </p:spTree>
    <p:extLst>
      <p:ext uri="{BB962C8B-B14F-4D97-AF65-F5344CB8AC3E}">
        <p14:creationId xmlns:p14="http://schemas.microsoft.com/office/powerpoint/2010/main" val="379773527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147</a:t>
            </a:fld>
            <a:endParaRPr lang="en-US" dirty="0"/>
          </a:p>
        </p:txBody>
      </p:sp>
    </p:spTree>
    <p:extLst>
      <p:ext uri="{BB962C8B-B14F-4D97-AF65-F5344CB8AC3E}">
        <p14:creationId xmlns:p14="http://schemas.microsoft.com/office/powerpoint/2010/main" val="322358890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148</a:t>
            </a:fld>
            <a:endParaRPr lang="en-US" dirty="0"/>
          </a:p>
        </p:txBody>
      </p:sp>
    </p:spTree>
    <p:extLst>
      <p:ext uri="{BB962C8B-B14F-4D97-AF65-F5344CB8AC3E}">
        <p14:creationId xmlns:p14="http://schemas.microsoft.com/office/powerpoint/2010/main" val="61006480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149</a:t>
            </a:fld>
            <a:endParaRPr lang="en-US" dirty="0"/>
          </a:p>
        </p:txBody>
      </p:sp>
    </p:spTree>
    <p:extLst>
      <p:ext uri="{BB962C8B-B14F-4D97-AF65-F5344CB8AC3E}">
        <p14:creationId xmlns:p14="http://schemas.microsoft.com/office/powerpoint/2010/main" val="3878147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13</a:t>
            </a:fld>
            <a:endParaRPr lang="en-US" dirty="0"/>
          </a:p>
        </p:txBody>
      </p:sp>
    </p:spTree>
    <p:extLst>
      <p:ext uri="{BB962C8B-B14F-4D97-AF65-F5344CB8AC3E}">
        <p14:creationId xmlns:p14="http://schemas.microsoft.com/office/powerpoint/2010/main" val="101670518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150</a:t>
            </a:fld>
            <a:endParaRPr lang="en-US" dirty="0"/>
          </a:p>
        </p:txBody>
      </p:sp>
    </p:spTree>
    <p:extLst>
      <p:ext uri="{BB962C8B-B14F-4D97-AF65-F5344CB8AC3E}">
        <p14:creationId xmlns:p14="http://schemas.microsoft.com/office/powerpoint/2010/main" val="302861316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151</a:t>
            </a:fld>
            <a:endParaRPr lang="en-US" dirty="0"/>
          </a:p>
        </p:txBody>
      </p:sp>
    </p:spTree>
    <p:extLst>
      <p:ext uri="{BB962C8B-B14F-4D97-AF65-F5344CB8AC3E}">
        <p14:creationId xmlns:p14="http://schemas.microsoft.com/office/powerpoint/2010/main" val="12540644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152</a:t>
            </a:fld>
            <a:endParaRPr lang="en-US" dirty="0"/>
          </a:p>
        </p:txBody>
      </p:sp>
    </p:spTree>
    <p:extLst>
      <p:ext uri="{BB962C8B-B14F-4D97-AF65-F5344CB8AC3E}">
        <p14:creationId xmlns:p14="http://schemas.microsoft.com/office/powerpoint/2010/main" val="115112297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154</a:t>
            </a:fld>
            <a:endParaRPr lang="en-US" dirty="0"/>
          </a:p>
        </p:txBody>
      </p:sp>
    </p:spTree>
    <p:extLst>
      <p:ext uri="{BB962C8B-B14F-4D97-AF65-F5344CB8AC3E}">
        <p14:creationId xmlns:p14="http://schemas.microsoft.com/office/powerpoint/2010/main" val="229637008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155</a:t>
            </a:fld>
            <a:endParaRPr lang="en-US" dirty="0"/>
          </a:p>
        </p:txBody>
      </p:sp>
    </p:spTree>
    <p:extLst>
      <p:ext uri="{BB962C8B-B14F-4D97-AF65-F5344CB8AC3E}">
        <p14:creationId xmlns:p14="http://schemas.microsoft.com/office/powerpoint/2010/main" val="4246590564"/>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156</a:t>
            </a:fld>
            <a:endParaRPr lang="en-US" dirty="0"/>
          </a:p>
        </p:txBody>
      </p:sp>
    </p:spTree>
    <p:extLst>
      <p:ext uri="{BB962C8B-B14F-4D97-AF65-F5344CB8AC3E}">
        <p14:creationId xmlns:p14="http://schemas.microsoft.com/office/powerpoint/2010/main" val="637147957"/>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157</a:t>
            </a:fld>
            <a:endParaRPr lang="en-US" dirty="0"/>
          </a:p>
        </p:txBody>
      </p:sp>
    </p:spTree>
    <p:extLst>
      <p:ext uri="{BB962C8B-B14F-4D97-AF65-F5344CB8AC3E}">
        <p14:creationId xmlns:p14="http://schemas.microsoft.com/office/powerpoint/2010/main" val="122513959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158</a:t>
            </a:fld>
            <a:endParaRPr lang="en-US" dirty="0"/>
          </a:p>
        </p:txBody>
      </p:sp>
    </p:spTree>
    <p:extLst>
      <p:ext uri="{BB962C8B-B14F-4D97-AF65-F5344CB8AC3E}">
        <p14:creationId xmlns:p14="http://schemas.microsoft.com/office/powerpoint/2010/main" val="967387235"/>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159</a:t>
            </a:fld>
            <a:endParaRPr lang="en-US" dirty="0"/>
          </a:p>
        </p:txBody>
      </p:sp>
    </p:spTree>
    <p:extLst>
      <p:ext uri="{BB962C8B-B14F-4D97-AF65-F5344CB8AC3E}">
        <p14:creationId xmlns:p14="http://schemas.microsoft.com/office/powerpoint/2010/main" val="304883868"/>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160</a:t>
            </a:fld>
            <a:endParaRPr lang="en-US" dirty="0"/>
          </a:p>
        </p:txBody>
      </p:sp>
    </p:spTree>
    <p:extLst>
      <p:ext uri="{BB962C8B-B14F-4D97-AF65-F5344CB8AC3E}">
        <p14:creationId xmlns:p14="http://schemas.microsoft.com/office/powerpoint/2010/main" val="587748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14</a:t>
            </a:fld>
            <a:endParaRPr lang="en-US" dirty="0"/>
          </a:p>
        </p:txBody>
      </p:sp>
    </p:spTree>
    <p:extLst>
      <p:ext uri="{BB962C8B-B14F-4D97-AF65-F5344CB8AC3E}">
        <p14:creationId xmlns:p14="http://schemas.microsoft.com/office/powerpoint/2010/main" val="3179161053"/>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161</a:t>
            </a:fld>
            <a:endParaRPr lang="en-US" dirty="0"/>
          </a:p>
        </p:txBody>
      </p:sp>
    </p:spTree>
    <p:extLst>
      <p:ext uri="{BB962C8B-B14F-4D97-AF65-F5344CB8AC3E}">
        <p14:creationId xmlns:p14="http://schemas.microsoft.com/office/powerpoint/2010/main" val="2154897822"/>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163</a:t>
            </a:fld>
            <a:endParaRPr lang="en-US" dirty="0"/>
          </a:p>
        </p:txBody>
      </p:sp>
    </p:spTree>
    <p:extLst>
      <p:ext uri="{BB962C8B-B14F-4D97-AF65-F5344CB8AC3E}">
        <p14:creationId xmlns:p14="http://schemas.microsoft.com/office/powerpoint/2010/main" val="103439305"/>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164</a:t>
            </a:fld>
            <a:endParaRPr lang="en-US" altLang="en-US" dirty="0"/>
          </a:p>
        </p:txBody>
      </p:sp>
    </p:spTree>
    <p:extLst>
      <p:ext uri="{BB962C8B-B14F-4D97-AF65-F5344CB8AC3E}">
        <p14:creationId xmlns:p14="http://schemas.microsoft.com/office/powerpoint/2010/main" val="656451964"/>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165</a:t>
            </a:fld>
            <a:endParaRPr lang="en-US" altLang="en-US" dirty="0"/>
          </a:p>
        </p:txBody>
      </p:sp>
    </p:spTree>
    <p:extLst>
      <p:ext uri="{BB962C8B-B14F-4D97-AF65-F5344CB8AC3E}">
        <p14:creationId xmlns:p14="http://schemas.microsoft.com/office/powerpoint/2010/main" val="1984467905"/>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166</a:t>
            </a:fld>
            <a:endParaRPr lang="en-US" altLang="en-US" dirty="0"/>
          </a:p>
        </p:txBody>
      </p:sp>
    </p:spTree>
    <p:extLst>
      <p:ext uri="{BB962C8B-B14F-4D97-AF65-F5344CB8AC3E}">
        <p14:creationId xmlns:p14="http://schemas.microsoft.com/office/powerpoint/2010/main" val="1385444942"/>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167</a:t>
            </a:fld>
            <a:endParaRPr lang="en-US" altLang="en-US" dirty="0"/>
          </a:p>
        </p:txBody>
      </p:sp>
    </p:spTree>
    <p:extLst>
      <p:ext uri="{BB962C8B-B14F-4D97-AF65-F5344CB8AC3E}">
        <p14:creationId xmlns:p14="http://schemas.microsoft.com/office/powerpoint/2010/main" val="1004468264"/>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168</a:t>
            </a:fld>
            <a:endParaRPr lang="en-US" altLang="en-US" dirty="0"/>
          </a:p>
        </p:txBody>
      </p:sp>
    </p:spTree>
    <p:extLst>
      <p:ext uri="{BB962C8B-B14F-4D97-AF65-F5344CB8AC3E}">
        <p14:creationId xmlns:p14="http://schemas.microsoft.com/office/powerpoint/2010/main" val="1069574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15</a:t>
            </a:fld>
            <a:endParaRPr lang="en-US" dirty="0"/>
          </a:p>
        </p:txBody>
      </p:sp>
    </p:spTree>
    <p:extLst>
      <p:ext uri="{BB962C8B-B14F-4D97-AF65-F5344CB8AC3E}">
        <p14:creationId xmlns:p14="http://schemas.microsoft.com/office/powerpoint/2010/main" val="573017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16</a:t>
            </a:fld>
            <a:endParaRPr lang="en-US" dirty="0"/>
          </a:p>
        </p:txBody>
      </p:sp>
    </p:spTree>
    <p:extLst>
      <p:ext uri="{BB962C8B-B14F-4D97-AF65-F5344CB8AC3E}">
        <p14:creationId xmlns:p14="http://schemas.microsoft.com/office/powerpoint/2010/main" val="7250953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17</a:t>
            </a:fld>
            <a:endParaRPr lang="en-US" dirty="0"/>
          </a:p>
        </p:txBody>
      </p:sp>
    </p:spTree>
    <p:extLst>
      <p:ext uri="{BB962C8B-B14F-4D97-AF65-F5344CB8AC3E}">
        <p14:creationId xmlns:p14="http://schemas.microsoft.com/office/powerpoint/2010/main" val="946502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18</a:t>
            </a:fld>
            <a:endParaRPr lang="en-US" dirty="0"/>
          </a:p>
        </p:txBody>
      </p:sp>
    </p:spTree>
    <p:extLst>
      <p:ext uri="{BB962C8B-B14F-4D97-AF65-F5344CB8AC3E}">
        <p14:creationId xmlns:p14="http://schemas.microsoft.com/office/powerpoint/2010/main" val="14512759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19</a:t>
            </a:fld>
            <a:endParaRPr lang="en-US" dirty="0"/>
          </a:p>
        </p:txBody>
      </p:sp>
    </p:spTree>
    <p:extLst>
      <p:ext uri="{BB962C8B-B14F-4D97-AF65-F5344CB8AC3E}">
        <p14:creationId xmlns:p14="http://schemas.microsoft.com/office/powerpoint/2010/main" val="19484936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20</a:t>
            </a:fld>
            <a:endParaRPr lang="en-US" dirty="0"/>
          </a:p>
        </p:txBody>
      </p:sp>
    </p:spTree>
    <p:extLst>
      <p:ext uri="{BB962C8B-B14F-4D97-AF65-F5344CB8AC3E}">
        <p14:creationId xmlns:p14="http://schemas.microsoft.com/office/powerpoint/2010/main" val="19708806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22</a:t>
            </a:fld>
            <a:endParaRPr lang="en-US" dirty="0"/>
          </a:p>
        </p:txBody>
      </p:sp>
    </p:spTree>
    <p:extLst>
      <p:ext uri="{BB962C8B-B14F-4D97-AF65-F5344CB8AC3E}">
        <p14:creationId xmlns:p14="http://schemas.microsoft.com/office/powerpoint/2010/main" val="2178234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2</a:t>
            </a:fld>
            <a:endParaRPr lang="en-US" dirty="0"/>
          </a:p>
        </p:txBody>
      </p:sp>
    </p:spTree>
    <p:extLst>
      <p:ext uri="{BB962C8B-B14F-4D97-AF65-F5344CB8AC3E}">
        <p14:creationId xmlns:p14="http://schemas.microsoft.com/office/powerpoint/2010/main" val="1909164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23</a:t>
            </a:fld>
            <a:endParaRPr lang="en-US" dirty="0"/>
          </a:p>
        </p:txBody>
      </p:sp>
    </p:spTree>
    <p:extLst>
      <p:ext uri="{BB962C8B-B14F-4D97-AF65-F5344CB8AC3E}">
        <p14:creationId xmlns:p14="http://schemas.microsoft.com/office/powerpoint/2010/main" val="39655740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24</a:t>
            </a:fld>
            <a:endParaRPr lang="en-US" dirty="0"/>
          </a:p>
        </p:txBody>
      </p:sp>
    </p:spTree>
    <p:extLst>
      <p:ext uri="{BB962C8B-B14F-4D97-AF65-F5344CB8AC3E}">
        <p14:creationId xmlns:p14="http://schemas.microsoft.com/office/powerpoint/2010/main" val="25304697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25</a:t>
            </a:fld>
            <a:endParaRPr lang="en-US" dirty="0"/>
          </a:p>
        </p:txBody>
      </p:sp>
    </p:spTree>
    <p:extLst>
      <p:ext uri="{BB962C8B-B14F-4D97-AF65-F5344CB8AC3E}">
        <p14:creationId xmlns:p14="http://schemas.microsoft.com/office/powerpoint/2010/main" val="420266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26</a:t>
            </a:fld>
            <a:endParaRPr lang="en-US" dirty="0"/>
          </a:p>
        </p:txBody>
      </p:sp>
    </p:spTree>
    <p:extLst>
      <p:ext uri="{BB962C8B-B14F-4D97-AF65-F5344CB8AC3E}">
        <p14:creationId xmlns:p14="http://schemas.microsoft.com/office/powerpoint/2010/main" val="30312927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27</a:t>
            </a:fld>
            <a:endParaRPr lang="en-US" dirty="0"/>
          </a:p>
        </p:txBody>
      </p:sp>
    </p:spTree>
    <p:extLst>
      <p:ext uri="{BB962C8B-B14F-4D97-AF65-F5344CB8AC3E}">
        <p14:creationId xmlns:p14="http://schemas.microsoft.com/office/powerpoint/2010/main" val="42060008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29</a:t>
            </a:fld>
            <a:endParaRPr lang="en-US" dirty="0"/>
          </a:p>
        </p:txBody>
      </p:sp>
    </p:spTree>
    <p:extLst>
      <p:ext uri="{BB962C8B-B14F-4D97-AF65-F5344CB8AC3E}">
        <p14:creationId xmlns:p14="http://schemas.microsoft.com/office/powerpoint/2010/main" val="17407411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30</a:t>
            </a:fld>
            <a:endParaRPr lang="en-US" dirty="0"/>
          </a:p>
        </p:txBody>
      </p:sp>
    </p:spTree>
    <p:extLst>
      <p:ext uri="{BB962C8B-B14F-4D97-AF65-F5344CB8AC3E}">
        <p14:creationId xmlns:p14="http://schemas.microsoft.com/office/powerpoint/2010/main" val="27869965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31</a:t>
            </a:fld>
            <a:endParaRPr lang="en-US" dirty="0"/>
          </a:p>
        </p:txBody>
      </p:sp>
    </p:spTree>
    <p:extLst>
      <p:ext uri="{BB962C8B-B14F-4D97-AF65-F5344CB8AC3E}">
        <p14:creationId xmlns:p14="http://schemas.microsoft.com/office/powerpoint/2010/main" val="32445237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32</a:t>
            </a:fld>
            <a:endParaRPr lang="en-US" dirty="0"/>
          </a:p>
        </p:txBody>
      </p:sp>
    </p:spTree>
    <p:extLst>
      <p:ext uri="{BB962C8B-B14F-4D97-AF65-F5344CB8AC3E}">
        <p14:creationId xmlns:p14="http://schemas.microsoft.com/office/powerpoint/2010/main" val="2234009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C71B4-0BE4-46D8-9A18-4A1D7B2ED132}" type="slidenum">
              <a:rPr lang="en-US" smtClean="0"/>
              <a:pPr/>
              <a:t>35</a:t>
            </a:fld>
            <a:endParaRPr lang="en-US" dirty="0"/>
          </a:p>
        </p:txBody>
      </p:sp>
    </p:spTree>
    <p:extLst>
      <p:ext uri="{BB962C8B-B14F-4D97-AF65-F5344CB8AC3E}">
        <p14:creationId xmlns:p14="http://schemas.microsoft.com/office/powerpoint/2010/main" val="418756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3</a:t>
            </a:fld>
            <a:endParaRPr lang="en-US" dirty="0"/>
          </a:p>
        </p:txBody>
      </p:sp>
    </p:spTree>
    <p:extLst>
      <p:ext uri="{BB962C8B-B14F-4D97-AF65-F5344CB8AC3E}">
        <p14:creationId xmlns:p14="http://schemas.microsoft.com/office/powerpoint/2010/main" val="27615814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C71B4-0BE4-46D8-9A18-4A1D7B2ED132}" type="slidenum">
              <a:rPr lang="en-US" smtClean="0"/>
              <a:pPr/>
              <a:t>36</a:t>
            </a:fld>
            <a:endParaRPr lang="en-US" dirty="0"/>
          </a:p>
        </p:txBody>
      </p:sp>
    </p:spTree>
    <p:extLst>
      <p:ext uri="{BB962C8B-B14F-4D97-AF65-F5344CB8AC3E}">
        <p14:creationId xmlns:p14="http://schemas.microsoft.com/office/powerpoint/2010/main" val="17815987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C71B4-0BE4-46D8-9A18-4A1D7B2ED132}" type="slidenum">
              <a:rPr lang="en-US" smtClean="0"/>
              <a:pPr/>
              <a:t>37</a:t>
            </a:fld>
            <a:endParaRPr lang="en-US" dirty="0"/>
          </a:p>
        </p:txBody>
      </p:sp>
    </p:spTree>
    <p:extLst>
      <p:ext uri="{BB962C8B-B14F-4D97-AF65-F5344CB8AC3E}">
        <p14:creationId xmlns:p14="http://schemas.microsoft.com/office/powerpoint/2010/main" val="36722259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39</a:t>
            </a:fld>
            <a:endParaRPr lang="en-US" dirty="0"/>
          </a:p>
        </p:txBody>
      </p:sp>
    </p:spTree>
    <p:extLst>
      <p:ext uri="{BB962C8B-B14F-4D97-AF65-F5344CB8AC3E}">
        <p14:creationId xmlns:p14="http://schemas.microsoft.com/office/powerpoint/2010/main" val="26556959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40</a:t>
            </a:fld>
            <a:endParaRPr lang="en-US" dirty="0"/>
          </a:p>
        </p:txBody>
      </p:sp>
    </p:spTree>
    <p:extLst>
      <p:ext uri="{BB962C8B-B14F-4D97-AF65-F5344CB8AC3E}">
        <p14:creationId xmlns:p14="http://schemas.microsoft.com/office/powerpoint/2010/main" val="35676511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41</a:t>
            </a:fld>
            <a:endParaRPr lang="en-US" dirty="0"/>
          </a:p>
        </p:txBody>
      </p:sp>
    </p:spTree>
    <p:extLst>
      <p:ext uri="{BB962C8B-B14F-4D97-AF65-F5344CB8AC3E}">
        <p14:creationId xmlns:p14="http://schemas.microsoft.com/office/powerpoint/2010/main" val="9909400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42</a:t>
            </a:fld>
            <a:endParaRPr lang="en-US" dirty="0"/>
          </a:p>
        </p:txBody>
      </p:sp>
    </p:spTree>
    <p:extLst>
      <p:ext uri="{BB962C8B-B14F-4D97-AF65-F5344CB8AC3E}">
        <p14:creationId xmlns:p14="http://schemas.microsoft.com/office/powerpoint/2010/main" val="7741705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43</a:t>
            </a:fld>
            <a:endParaRPr lang="en-US" dirty="0"/>
          </a:p>
        </p:txBody>
      </p:sp>
    </p:spTree>
    <p:extLst>
      <p:ext uri="{BB962C8B-B14F-4D97-AF65-F5344CB8AC3E}">
        <p14:creationId xmlns:p14="http://schemas.microsoft.com/office/powerpoint/2010/main" val="19666331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44</a:t>
            </a:fld>
            <a:endParaRPr lang="en-US" dirty="0"/>
          </a:p>
        </p:txBody>
      </p:sp>
    </p:spTree>
    <p:extLst>
      <p:ext uri="{BB962C8B-B14F-4D97-AF65-F5344CB8AC3E}">
        <p14:creationId xmlns:p14="http://schemas.microsoft.com/office/powerpoint/2010/main" val="10911234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45</a:t>
            </a:fld>
            <a:endParaRPr lang="en-US" dirty="0"/>
          </a:p>
        </p:txBody>
      </p:sp>
    </p:spTree>
    <p:extLst>
      <p:ext uri="{BB962C8B-B14F-4D97-AF65-F5344CB8AC3E}">
        <p14:creationId xmlns:p14="http://schemas.microsoft.com/office/powerpoint/2010/main" val="27684837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46</a:t>
            </a:fld>
            <a:endParaRPr lang="en-US" dirty="0"/>
          </a:p>
        </p:txBody>
      </p:sp>
    </p:spTree>
    <p:extLst>
      <p:ext uri="{BB962C8B-B14F-4D97-AF65-F5344CB8AC3E}">
        <p14:creationId xmlns:p14="http://schemas.microsoft.com/office/powerpoint/2010/main" val="3535506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6</a:t>
            </a:fld>
            <a:endParaRPr lang="en-US" dirty="0"/>
          </a:p>
        </p:txBody>
      </p:sp>
    </p:spTree>
    <p:extLst>
      <p:ext uri="{BB962C8B-B14F-4D97-AF65-F5344CB8AC3E}">
        <p14:creationId xmlns:p14="http://schemas.microsoft.com/office/powerpoint/2010/main" val="26629142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47</a:t>
            </a:fld>
            <a:endParaRPr lang="en-US" dirty="0"/>
          </a:p>
        </p:txBody>
      </p:sp>
    </p:spTree>
    <p:extLst>
      <p:ext uri="{BB962C8B-B14F-4D97-AF65-F5344CB8AC3E}">
        <p14:creationId xmlns:p14="http://schemas.microsoft.com/office/powerpoint/2010/main" val="4292116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49</a:t>
            </a:fld>
            <a:endParaRPr lang="en-US" dirty="0"/>
          </a:p>
        </p:txBody>
      </p:sp>
    </p:spTree>
    <p:extLst>
      <p:ext uri="{BB962C8B-B14F-4D97-AF65-F5344CB8AC3E}">
        <p14:creationId xmlns:p14="http://schemas.microsoft.com/office/powerpoint/2010/main" val="6199563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50</a:t>
            </a:fld>
            <a:endParaRPr lang="en-US" dirty="0"/>
          </a:p>
        </p:txBody>
      </p:sp>
    </p:spTree>
    <p:extLst>
      <p:ext uri="{BB962C8B-B14F-4D97-AF65-F5344CB8AC3E}">
        <p14:creationId xmlns:p14="http://schemas.microsoft.com/office/powerpoint/2010/main" val="5545690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51</a:t>
            </a:fld>
            <a:endParaRPr lang="en-US" dirty="0"/>
          </a:p>
        </p:txBody>
      </p:sp>
    </p:spTree>
    <p:extLst>
      <p:ext uri="{BB962C8B-B14F-4D97-AF65-F5344CB8AC3E}">
        <p14:creationId xmlns:p14="http://schemas.microsoft.com/office/powerpoint/2010/main" val="29119106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52</a:t>
            </a:fld>
            <a:endParaRPr lang="en-US" dirty="0"/>
          </a:p>
        </p:txBody>
      </p:sp>
    </p:spTree>
    <p:extLst>
      <p:ext uri="{BB962C8B-B14F-4D97-AF65-F5344CB8AC3E}">
        <p14:creationId xmlns:p14="http://schemas.microsoft.com/office/powerpoint/2010/main" val="24943867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53</a:t>
            </a:fld>
            <a:endParaRPr lang="en-US" dirty="0"/>
          </a:p>
        </p:txBody>
      </p:sp>
    </p:spTree>
    <p:extLst>
      <p:ext uri="{BB962C8B-B14F-4D97-AF65-F5344CB8AC3E}">
        <p14:creationId xmlns:p14="http://schemas.microsoft.com/office/powerpoint/2010/main" val="6702117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54</a:t>
            </a:fld>
            <a:endParaRPr lang="en-US" dirty="0"/>
          </a:p>
        </p:txBody>
      </p:sp>
    </p:spTree>
    <p:extLst>
      <p:ext uri="{BB962C8B-B14F-4D97-AF65-F5344CB8AC3E}">
        <p14:creationId xmlns:p14="http://schemas.microsoft.com/office/powerpoint/2010/main" val="23096022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55</a:t>
            </a:fld>
            <a:endParaRPr lang="en-US" dirty="0"/>
          </a:p>
        </p:txBody>
      </p:sp>
    </p:spTree>
    <p:extLst>
      <p:ext uri="{BB962C8B-B14F-4D97-AF65-F5344CB8AC3E}">
        <p14:creationId xmlns:p14="http://schemas.microsoft.com/office/powerpoint/2010/main" val="36836636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56</a:t>
            </a:fld>
            <a:endParaRPr lang="en-US" dirty="0"/>
          </a:p>
        </p:txBody>
      </p:sp>
    </p:spTree>
    <p:extLst>
      <p:ext uri="{BB962C8B-B14F-4D97-AF65-F5344CB8AC3E}">
        <p14:creationId xmlns:p14="http://schemas.microsoft.com/office/powerpoint/2010/main" val="9034618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57</a:t>
            </a:fld>
            <a:endParaRPr lang="en-US" dirty="0"/>
          </a:p>
        </p:txBody>
      </p:sp>
    </p:spTree>
    <p:extLst>
      <p:ext uri="{BB962C8B-B14F-4D97-AF65-F5344CB8AC3E}">
        <p14:creationId xmlns:p14="http://schemas.microsoft.com/office/powerpoint/2010/main" val="978295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7</a:t>
            </a:fld>
            <a:endParaRPr lang="en-US" dirty="0"/>
          </a:p>
        </p:txBody>
      </p:sp>
    </p:spTree>
    <p:extLst>
      <p:ext uri="{BB962C8B-B14F-4D97-AF65-F5344CB8AC3E}">
        <p14:creationId xmlns:p14="http://schemas.microsoft.com/office/powerpoint/2010/main" val="30599706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58</a:t>
            </a:fld>
            <a:endParaRPr lang="en-US" dirty="0"/>
          </a:p>
        </p:txBody>
      </p:sp>
    </p:spTree>
    <p:extLst>
      <p:ext uri="{BB962C8B-B14F-4D97-AF65-F5344CB8AC3E}">
        <p14:creationId xmlns:p14="http://schemas.microsoft.com/office/powerpoint/2010/main" val="14536590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59</a:t>
            </a:fld>
            <a:endParaRPr lang="en-US" dirty="0"/>
          </a:p>
        </p:txBody>
      </p:sp>
    </p:spTree>
    <p:extLst>
      <p:ext uri="{BB962C8B-B14F-4D97-AF65-F5344CB8AC3E}">
        <p14:creationId xmlns:p14="http://schemas.microsoft.com/office/powerpoint/2010/main" val="36490663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60</a:t>
            </a:fld>
            <a:endParaRPr lang="en-US" dirty="0"/>
          </a:p>
        </p:txBody>
      </p:sp>
    </p:spTree>
    <p:extLst>
      <p:ext uri="{BB962C8B-B14F-4D97-AF65-F5344CB8AC3E}">
        <p14:creationId xmlns:p14="http://schemas.microsoft.com/office/powerpoint/2010/main" val="4213482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61</a:t>
            </a:fld>
            <a:endParaRPr lang="en-US" dirty="0"/>
          </a:p>
        </p:txBody>
      </p:sp>
    </p:spTree>
    <p:extLst>
      <p:ext uri="{BB962C8B-B14F-4D97-AF65-F5344CB8AC3E}">
        <p14:creationId xmlns:p14="http://schemas.microsoft.com/office/powerpoint/2010/main" val="26490365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489">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63</a:t>
            </a:fld>
            <a:endParaRPr lang="en-US" dirty="0"/>
          </a:p>
        </p:txBody>
      </p:sp>
    </p:spTree>
    <p:extLst>
      <p:ext uri="{BB962C8B-B14F-4D97-AF65-F5344CB8AC3E}">
        <p14:creationId xmlns:p14="http://schemas.microsoft.com/office/powerpoint/2010/main" val="75777124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393">
              <a:defRPr/>
            </a:pPr>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64</a:t>
            </a:fld>
            <a:endParaRPr lang="en-US" dirty="0"/>
          </a:p>
        </p:txBody>
      </p:sp>
    </p:spTree>
    <p:extLst>
      <p:ext uri="{BB962C8B-B14F-4D97-AF65-F5344CB8AC3E}">
        <p14:creationId xmlns:p14="http://schemas.microsoft.com/office/powerpoint/2010/main" val="63738183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3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65</a:t>
            </a:fld>
            <a:endParaRPr lang="en-US" dirty="0"/>
          </a:p>
        </p:txBody>
      </p:sp>
    </p:spTree>
    <p:extLst>
      <p:ext uri="{BB962C8B-B14F-4D97-AF65-F5344CB8AC3E}">
        <p14:creationId xmlns:p14="http://schemas.microsoft.com/office/powerpoint/2010/main" val="396557409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3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66</a:t>
            </a:fld>
            <a:endParaRPr lang="en-US" dirty="0"/>
          </a:p>
        </p:txBody>
      </p:sp>
    </p:spTree>
    <p:extLst>
      <p:ext uri="{BB962C8B-B14F-4D97-AF65-F5344CB8AC3E}">
        <p14:creationId xmlns:p14="http://schemas.microsoft.com/office/powerpoint/2010/main" val="180848463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3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67</a:t>
            </a:fld>
            <a:endParaRPr lang="en-US" dirty="0"/>
          </a:p>
        </p:txBody>
      </p:sp>
    </p:spTree>
    <p:extLst>
      <p:ext uri="{BB962C8B-B14F-4D97-AF65-F5344CB8AC3E}">
        <p14:creationId xmlns:p14="http://schemas.microsoft.com/office/powerpoint/2010/main" val="187918880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3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68</a:t>
            </a:fld>
            <a:endParaRPr lang="en-US" dirty="0"/>
          </a:p>
        </p:txBody>
      </p:sp>
    </p:spTree>
    <p:extLst>
      <p:ext uri="{BB962C8B-B14F-4D97-AF65-F5344CB8AC3E}">
        <p14:creationId xmlns:p14="http://schemas.microsoft.com/office/powerpoint/2010/main" val="1972254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8</a:t>
            </a:fld>
            <a:endParaRPr lang="en-US" dirty="0"/>
          </a:p>
        </p:txBody>
      </p:sp>
    </p:spTree>
    <p:extLst>
      <p:ext uri="{BB962C8B-B14F-4D97-AF65-F5344CB8AC3E}">
        <p14:creationId xmlns:p14="http://schemas.microsoft.com/office/powerpoint/2010/main" val="147529517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489">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70</a:t>
            </a:fld>
            <a:endParaRPr lang="en-US" dirty="0"/>
          </a:p>
        </p:txBody>
      </p:sp>
    </p:spTree>
    <p:extLst>
      <p:ext uri="{BB962C8B-B14F-4D97-AF65-F5344CB8AC3E}">
        <p14:creationId xmlns:p14="http://schemas.microsoft.com/office/powerpoint/2010/main" val="75777124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393">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71</a:t>
            </a:fld>
            <a:endParaRPr lang="en-US" dirty="0"/>
          </a:p>
        </p:txBody>
      </p:sp>
    </p:spTree>
    <p:extLst>
      <p:ext uri="{BB962C8B-B14F-4D97-AF65-F5344CB8AC3E}">
        <p14:creationId xmlns:p14="http://schemas.microsoft.com/office/powerpoint/2010/main" val="63738183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393">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72</a:t>
            </a:fld>
            <a:endParaRPr lang="en-US" dirty="0"/>
          </a:p>
        </p:txBody>
      </p:sp>
    </p:spTree>
    <p:extLst>
      <p:ext uri="{BB962C8B-B14F-4D97-AF65-F5344CB8AC3E}">
        <p14:creationId xmlns:p14="http://schemas.microsoft.com/office/powerpoint/2010/main" val="63738183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393">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73</a:t>
            </a:fld>
            <a:endParaRPr lang="en-US" dirty="0"/>
          </a:p>
        </p:txBody>
      </p:sp>
    </p:spTree>
    <p:extLst>
      <p:ext uri="{BB962C8B-B14F-4D97-AF65-F5344CB8AC3E}">
        <p14:creationId xmlns:p14="http://schemas.microsoft.com/office/powerpoint/2010/main" val="63738183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3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74</a:t>
            </a:fld>
            <a:endParaRPr lang="en-US" dirty="0"/>
          </a:p>
        </p:txBody>
      </p:sp>
    </p:spTree>
    <p:extLst>
      <p:ext uri="{BB962C8B-B14F-4D97-AF65-F5344CB8AC3E}">
        <p14:creationId xmlns:p14="http://schemas.microsoft.com/office/powerpoint/2010/main" val="396557409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3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75</a:t>
            </a:fld>
            <a:endParaRPr lang="en-US" dirty="0"/>
          </a:p>
        </p:txBody>
      </p:sp>
    </p:spTree>
    <p:extLst>
      <p:ext uri="{BB962C8B-B14F-4D97-AF65-F5344CB8AC3E}">
        <p14:creationId xmlns:p14="http://schemas.microsoft.com/office/powerpoint/2010/main" val="299953833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489">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77</a:t>
            </a:fld>
            <a:endParaRPr lang="en-US" dirty="0"/>
          </a:p>
        </p:txBody>
      </p:sp>
    </p:spTree>
    <p:extLst>
      <p:ext uri="{BB962C8B-B14F-4D97-AF65-F5344CB8AC3E}">
        <p14:creationId xmlns:p14="http://schemas.microsoft.com/office/powerpoint/2010/main" val="275442826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393">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78</a:t>
            </a:fld>
            <a:endParaRPr lang="en-US" dirty="0"/>
          </a:p>
        </p:txBody>
      </p:sp>
    </p:spTree>
    <p:extLst>
      <p:ext uri="{BB962C8B-B14F-4D97-AF65-F5344CB8AC3E}">
        <p14:creationId xmlns:p14="http://schemas.microsoft.com/office/powerpoint/2010/main" val="63738183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393">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79</a:t>
            </a:fld>
            <a:endParaRPr lang="en-US" dirty="0"/>
          </a:p>
        </p:txBody>
      </p:sp>
    </p:spTree>
    <p:extLst>
      <p:ext uri="{BB962C8B-B14F-4D97-AF65-F5344CB8AC3E}">
        <p14:creationId xmlns:p14="http://schemas.microsoft.com/office/powerpoint/2010/main" val="63738183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80</a:t>
            </a:fld>
            <a:endParaRPr lang="en-US" dirty="0"/>
          </a:p>
        </p:txBody>
      </p:sp>
    </p:spTree>
    <p:extLst>
      <p:ext uri="{BB962C8B-B14F-4D97-AF65-F5344CB8AC3E}">
        <p14:creationId xmlns:p14="http://schemas.microsoft.com/office/powerpoint/2010/main" val="3965574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9</a:t>
            </a:fld>
            <a:endParaRPr lang="en-US" dirty="0"/>
          </a:p>
        </p:txBody>
      </p:sp>
    </p:spTree>
    <p:extLst>
      <p:ext uri="{BB962C8B-B14F-4D97-AF65-F5344CB8AC3E}">
        <p14:creationId xmlns:p14="http://schemas.microsoft.com/office/powerpoint/2010/main" val="385432553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3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81</a:t>
            </a:fld>
            <a:endParaRPr lang="en-US" dirty="0"/>
          </a:p>
        </p:txBody>
      </p:sp>
    </p:spTree>
    <p:extLst>
      <p:ext uri="{BB962C8B-B14F-4D97-AF65-F5344CB8AC3E}">
        <p14:creationId xmlns:p14="http://schemas.microsoft.com/office/powerpoint/2010/main" val="396557409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3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82</a:t>
            </a:fld>
            <a:endParaRPr lang="en-US" dirty="0"/>
          </a:p>
        </p:txBody>
      </p:sp>
    </p:spTree>
    <p:extLst>
      <p:ext uri="{BB962C8B-B14F-4D97-AF65-F5344CB8AC3E}">
        <p14:creationId xmlns:p14="http://schemas.microsoft.com/office/powerpoint/2010/main" val="194535500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393">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84</a:t>
            </a:fld>
            <a:endParaRPr lang="en-US" dirty="0"/>
          </a:p>
        </p:txBody>
      </p:sp>
    </p:spTree>
    <p:extLst>
      <p:ext uri="{BB962C8B-B14F-4D97-AF65-F5344CB8AC3E}">
        <p14:creationId xmlns:p14="http://schemas.microsoft.com/office/powerpoint/2010/main" val="63738183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393">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85</a:t>
            </a:fld>
            <a:endParaRPr lang="en-US" dirty="0"/>
          </a:p>
        </p:txBody>
      </p:sp>
    </p:spTree>
    <p:extLst>
      <p:ext uri="{BB962C8B-B14F-4D97-AF65-F5344CB8AC3E}">
        <p14:creationId xmlns:p14="http://schemas.microsoft.com/office/powerpoint/2010/main" val="63738183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3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87</a:t>
            </a:fld>
            <a:endParaRPr lang="en-US" dirty="0"/>
          </a:p>
        </p:txBody>
      </p:sp>
    </p:spTree>
    <p:extLst>
      <p:ext uri="{BB962C8B-B14F-4D97-AF65-F5344CB8AC3E}">
        <p14:creationId xmlns:p14="http://schemas.microsoft.com/office/powerpoint/2010/main" val="396557409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3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88</a:t>
            </a:fld>
            <a:endParaRPr lang="en-US" dirty="0"/>
          </a:p>
        </p:txBody>
      </p:sp>
    </p:spTree>
    <p:extLst>
      <p:ext uri="{BB962C8B-B14F-4D97-AF65-F5344CB8AC3E}">
        <p14:creationId xmlns:p14="http://schemas.microsoft.com/office/powerpoint/2010/main" val="396557409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3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89</a:t>
            </a:fld>
            <a:endParaRPr lang="en-US" dirty="0"/>
          </a:p>
        </p:txBody>
      </p:sp>
    </p:spTree>
    <p:extLst>
      <p:ext uri="{BB962C8B-B14F-4D97-AF65-F5344CB8AC3E}">
        <p14:creationId xmlns:p14="http://schemas.microsoft.com/office/powerpoint/2010/main" val="171584636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3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90</a:t>
            </a:fld>
            <a:endParaRPr lang="en-US" dirty="0"/>
          </a:p>
        </p:txBody>
      </p:sp>
    </p:spTree>
    <p:extLst>
      <p:ext uri="{BB962C8B-B14F-4D97-AF65-F5344CB8AC3E}">
        <p14:creationId xmlns:p14="http://schemas.microsoft.com/office/powerpoint/2010/main" val="55282896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3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91</a:t>
            </a:fld>
            <a:endParaRPr lang="en-US" dirty="0"/>
          </a:p>
        </p:txBody>
      </p:sp>
    </p:spTree>
    <p:extLst>
      <p:ext uri="{BB962C8B-B14F-4D97-AF65-F5344CB8AC3E}">
        <p14:creationId xmlns:p14="http://schemas.microsoft.com/office/powerpoint/2010/main" val="396557409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489">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93</a:t>
            </a:fld>
            <a:endParaRPr lang="en-US" dirty="0"/>
          </a:p>
        </p:txBody>
      </p:sp>
    </p:spTree>
    <p:extLst>
      <p:ext uri="{BB962C8B-B14F-4D97-AF65-F5344CB8AC3E}">
        <p14:creationId xmlns:p14="http://schemas.microsoft.com/office/powerpoint/2010/main" val="757771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10</a:t>
            </a:fld>
            <a:endParaRPr lang="en-US" dirty="0"/>
          </a:p>
        </p:txBody>
      </p:sp>
    </p:spTree>
    <p:extLst>
      <p:ext uri="{BB962C8B-B14F-4D97-AF65-F5344CB8AC3E}">
        <p14:creationId xmlns:p14="http://schemas.microsoft.com/office/powerpoint/2010/main" val="240732058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393">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94</a:t>
            </a:fld>
            <a:endParaRPr lang="en-US" dirty="0"/>
          </a:p>
        </p:txBody>
      </p:sp>
    </p:spTree>
    <p:extLst>
      <p:ext uri="{BB962C8B-B14F-4D97-AF65-F5344CB8AC3E}">
        <p14:creationId xmlns:p14="http://schemas.microsoft.com/office/powerpoint/2010/main" val="6373818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393">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95</a:t>
            </a:fld>
            <a:endParaRPr lang="en-US" dirty="0"/>
          </a:p>
        </p:txBody>
      </p:sp>
    </p:spTree>
    <p:extLst>
      <p:ext uri="{BB962C8B-B14F-4D97-AF65-F5344CB8AC3E}">
        <p14:creationId xmlns:p14="http://schemas.microsoft.com/office/powerpoint/2010/main" val="63738183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393">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96</a:t>
            </a:fld>
            <a:endParaRPr lang="en-US" dirty="0"/>
          </a:p>
        </p:txBody>
      </p:sp>
    </p:spTree>
    <p:extLst>
      <p:ext uri="{BB962C8B-B14F-4D97-AF65-F5344CB8AC3E}">
        <p14:creationId xmlns:p14="http://schemas.microsoft.com/office/powerpoint/2010/main" val="63738183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3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97</a:t>
            </a:fld>
            <a:endParaRPr lang="en-US" dirty="0"/>
          </a:p>
        </p:txBody>
      </p:sp>
    </p:spTree>
    <p:extLst>
      <p:ext uri="{BB962C8B-B14F-4D97-AF65-F5344CB8AC3E}">
        <p14:creationId xmlns:p14="http://schemas.microsoft.com/office/powerpoint/2010/main" val="396557409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3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98</a:t>
            </a:fld>
            <a:endParaRPr lang="en-US" dirty="0"/>
          </a:p>
        </p:txBody>
      </p:sp>
    </p:spTree>
    <p:extLst>
      <p:ext uri="{BB962C8B-B14F-4D97-AF65-F5344CB8AC3E}">
        <p14:creationId xmlns:p14="http://schemas.microsoft.com/office/powerpoint/2010/main" val="347287710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3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99</a:t>
            </a:fld>
            <a:endParaRPr lang="en-US" dirty="0"/>
          </a:p>
        </p:txBody>
      </p:sp>
    </p:spTree>
    <p:extLst>
      <p:ext uri="{BB962C8B-B14F-4D97-AF65-F5344CB8AC3E}">
        <p14:creationId xmlns:p14="http://schemas.microsoft.com/office/powerpoint/2010/main" val="396557409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C71B4-0BE4-46D8-9A18-4A1D7B2ED132}" type="slidenum">
              <a:rPr lang="en-US" smtClean="0"/>
              <a:pPr/>
              <a:t>102</a:t>
            </a:fld>
            <a:endParaRPr lang="en-US" dirty="0"/>
          </a:p>
        </p:txBody>
      </p:sp>
    </p:spTree>
    <p:extLst>
      <p:ext uri="{BB962C8B-B14F-4D97-AF65-F5344CB8AC3E}">
        <p14:creationId xmlns:p14="http://schemas.microsoft.com/office/powerpoint/2010/main" val="230249769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C71B4-0BE4-46D8-9A18-4A1D7B2ED132}" type="slidenum">
              <a:rPr lang="en-US" smtClean="0"/>
              <a:pPr/>
              <a:t>103</a:t>
            </a:fld>
            <a:endParaRPr lang="en-US" dirty="0"/>
          </a:p>
        </p:txBody>
      </p:sp>
    </p:spTree>
    <p:extLst>
      <p:ext uri="{BB962C8B-B14F-4D97-AF65-F5344CB8AC3E}">
        <p14:creationId xmlns:p14="http://schemas.microsoft.com/office/powerpoint/2010/main" val="158549112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C71B4-0BE4-46D8-9A18-4A1D7B2ED132}" type="slidenum">
              <a:rPr lang="en-US" smtClean="0"/>
              <a:pPr/>
              <a:t>104</a:t>
            </a:fld>
            <a:endParaRPr lang="en-US" dirty="0"/>
          </a:p>
        </p:txBody>
      </p:sp>
    </p:spTree>
    <p:extLst>
      <p:ext uri="{BB962C8B-B14F-4D97-AF65-F5344CB8AC3E}">
        <p14:creationId xmlns:p14="http://schemas.microsoft.com/office/powerpoint/2010/main" val="37087380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C71B4-0BE4-46D8-9A18-4A1D7B2ED132}" type="slidenum">
              <a:rPr lang="en-US" smtClean="0"/>
              <a:pPr/>
              <a:t>105</a:t>
            </a:fld>
            <a:endParaRPr lang="en-US" dirty="0"/>
          </a:p>
        </p:txBody>
      </p:sp>
    </p:spTree>
    <p:extLst>
      <p:ext uri="{BB962C8B-B14F-4D97-AF65-F5344CB8AC3E}">
        <p14:creationId xmlns:p14="http://schemas.microsoft.com/office/powerpoint/2010/main" val="873491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11</a:t>
            </a:fld>
            <a:endParaRPr lang="en-US" dirty="0"/>
          </a:p>
        </p:txBody>
      </p:sp>
    </p:spTree>
    <p:extLst>
      <p:ext uri="{BB962C8B-B14F-4D97-AF65-F5344CB8AC3E}">
        <p14:creationId xmlns:p14="http://schemas.microsoft.com/office/powerpoint/2010/main" val="17354177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C71B4-0BE4-46D8-9A18-4A1D7B2ED132}" type="slidenum">
              <a:rPr lang="en-US" smtClean="0"/>
              <a:pPr/>
              <a:t>106</a:t>
            </a:fld>
            <a:endParaRPr lang="en-US" dirty="0"/>
          </a:p>
        </p:txBody>
      </p:sp>
    </p:spTree>
    <p:extLst>
      <p:ext uri="{BB962C8B-B14F-4D97-AF65-F5344CB8AC3E}">
        <p14:creationId xmlns:p14="http://schemas.microsoft.com/office/powerpoint/2010/main" val="36247007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C71B4-0BE4-46D8-9A18-4A1D7B2ED132}" type="slidenum">
              <a:rPr lang="en-US" smtClean="0"/>
              <a:pPr/>
              <a:t>107</a:t>
            </a:fld>
            <a:endParaRPr lang="en-US" dirty="0"/>
          </a:p>
        </p:txBody>
      </p:sp>
    </p:spTree>
    <p:extLst>
      <p:ext uri="{BB962C8B-B14F-4D97-AF65-F5344CB8AC3E}">
        <p14:creationId xmlns:p14="http://schemas.microsoft.com/office/powerpoint/2010/main" val="104665565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C71B4-0BE4-46D8-9A18-4A1D7B2ED132}" type="slidenum">
              <a:rPr lang="en-US" smtClean="0"/>
              <a:pPr/>
              <a:t>109</a:t>
            </a:fld>
            <a:endParaRPr lang="en-US" dirty="0"/>
          </a:p>
        </p:txBody>
      </p:sp>
    </p:spTree>
    <p:extLst>
      <p:ext uri="{BB962C8B-B14F-4D97-AF65-F5344CB8AC3E}">
        <p14:creationId xmlns:p14="http://schemas.microsoft.com/office/powerpoint/2010/main" val="14962603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C71B4-0BE4-46D8-9A18-4A1D7B2ED132}" type="slidenum">
              <a:rPr lang="en-US" smtClean="0"/>
              <a:pPr/>
              <a:t>110</a:t>
            </a:fld>
            <a:endParaRPr lang="en-US" dirty="0"/>
          </a:p>
        </p:txBody>
      </p:sp>
    </p:spTree>
    <p:extLst>
      <p:ext uri="{BB962C8B-B14F-4D97-AF65-F5344CB8AC3E}">
        <p14:creationId xmlns:p14="http://schemas.microsoft.com/office/powerpoint/2010/main" val="12216943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C71B4-0BE4-46D8-9A18-4A1D7B2ED132}" type="slidenum">
              <a:rPr lang="en-US" smtClean="0"/>
              <a:pPr/>
              <a:t>111</a:t>
            </a:fld>
            <a:endParaRPr lang="en-US" dirty="0"/>
          </a:p>
        </p:txBody>
      </p:sp>
    </p:spTree>
    <p:extLst>
      <p:ext uri="{BB962C8B-B14F-4D97-AF65-F5344CB8AC3E}">
        <p14:creationId xmlns:p14="http://schemas.microsoft.com/office/powerpoint/2010/main" val="288552270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C71B4-0BE4-46D8-9A18-4A1D7B2ED132}" type="slidenum">
              <a:rPr lang="en-US" smtClean="0"/>
              <a:pPr/>
              <a:t>112</a:t>
            </a:fld>
            <a:endParaRPr lang="en-US" dirty="0"/>
          </a:p>
        </p:txBody>
      </p:sp>
    </p:spTree>
    <p:extLst>
      <p:ext uri="{BB962C8B-B14F-4D97-AF65-F5344CB8AC3E}">
        <p14:creationId xmlns:p14="http://schemas.microsoft.com/office/powerpoint/2010/main" val="243942462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C71B4-0BE4-46D8-9A18-4A1D7B2ED132}" type="slidenum">
              <a:rPr lang="en-US" smtClean="0"/>
              <a:pPr/>
              <a:t>113</a:t>
            </a:fld>
            <a:endParaRPr lang="en-US" dirty="0"/>
          </a:p>
        </p:txBody>
      </p:sp>
    </p:spTree>
    <p:extLst>
      <p:ext uri="{BB962C8B-B14F-4D97-AF65-F5344CB8AC3E}">
        <p14:creationId xmlns:p14="http://schemas.microsoft.com/office/powerpoint/2010/main" val="35807099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C71B4-0BE4-46D8-9A18-4A1D7B2ED132}" type="slidenum">
              <a:rPr lang="en-US" smtClean="0"/>
              <a:pPr/>
              <a:t>114</a:t>
            </a:fld>
            <a:endParaRPr lang="en-US" dirty="0"/>
          </a:p>
        </p:txBody>
      </p:sp>
    </p:spTree>
    <p:extLst>
      <p:ext uri="{BB962C8B-B14F-4D97-AF65-F5344CB8AC3E}">
        <p14:creationId xmlns:p14="http://schemas.microsoft.com/office/powerpoint/2010/main" val="37832888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C71B4-0BE4-46D8-9A18-4A1D7B2ED132}" type="slidenum">
              <a:rPr lang="en-US" smtClean="0"/>
              <a:pPr/>
              <a:t>115</a:t>
            </a:fld>
            <a:endParaRPr lang="en-US" dirty="0"/>
          </a:p>
        </p:txBody>
      </p:sp>
    </p:spTree>
    <p:extLst>
      <p:ext uri="{BB962C8B-B14F-4D97-AF65-F5344CB8AC3E}">
        <p14:creationId xmlns:p14="http://schemas.microsoft.com/office/powerpoint/2010/main" val="128330512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C71B4-0BE4-46D8-9A18-4A1D7B2ED132}" type="slidenum">
              <a:rPr lang="en-US" smtClean="0"/>
              <a:pPr/>
              <a:t>116</a:t>
            </a:fld>
            <a:endParaRPr lang="en-US" dirty="0"/>
          </a:p>
        </p:txBody>
      </p:sp>
    </p:spTree>
    <p:extLst>
      <p:ext uri="{BB962C8B-B14F-4D97-AF65-F5344CB8AC3E}">
        <p14:creationId xmlns:p14="http://schemas.microsoft.com/office/powerpoint/2010/main" val="34545342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 Placeholder 39"/>
          <p:cNvSpPr>
            <a:spLocks noGrp="1"/>
          </p:cNvSpPr>
          <p:nvPr>
            <p:ph type="body" sz="quarter" idx="14"/>
          </p:nvPr>
        </p:nvSpPr>
        <p:spPr>
          <a:xfrm>
            <a:off x="214859" y="2800351"/>
            <a:ext cx="8929141" cy="1219200"/>
          </a:xfrm>
          <a:prstGeom prst="rect">
            <a:avLst/>
          </a:prstGeom>
        </p:spPr>
        <p:txBody>
          <a:bodyPr anchor="b" anchorCtr="0">
            <a:noAutofit/>
          </a:bodyPr>
          <a:lstStyle>
            <a:lvl1pPr marL="0" indent="0" algn="l">
              <a:buNone/>
              <a:defRPr sz="2600" b="1">
                <a:solidFill>
                  <a:schemeClr val="bg1"/>
                </a:solidFill>
                <a:latin typeface="Tw Cen MT" panose="020B0602020104020603" pitchFamily="34" charset="0"/>
                <a:ea typeface="Tahoma" panose="020B0604030504040204" pitchFamily="34" charset="0"/>
                <a:cs typeface="Tahoma" panose="020B0604030504040204" pitchFamily="34" charset="0"/>
              </a:defRPr>
            </a:lvl1pPr>
          </a:lstStyle>
          <a:p>
            <a:pPr lvl="0"/>
            <a:r>
              <a:rPr lang="en-US"/>
              <a:t>Click to edit Master text styles</a:t>
            </a:r>
          </a:p>
        </p:txBody>
      </p:sp>
      <p:sp>
        <p:nvSpPr>
          <p:cNvPr id="15" name="Text Placeholder 39"/>
          <p:cNvSpPr>
            <a:spLocks noGrp="1"/>
          </p:cNvSpPr>
          <p:nvPr>
            <p:ph type="body" sz="quarter" idx="15" hasCustomPrompt="1"/>
          </p:nvPr>
        </p:nvSpPr>
        <p:spPr>
          <a:xfrm>
            <a:off x="214860" y="4095750"/>
            <a:ext cx="7328940" cy="895350"/>
          </a:xfrm>
          <a:prstGeom prst="rect">
            <a:avLst/>
          </a:prstGeom>
        </p:spPr>
        <p:txBody>
          <a:bodyPr>
            <a:normAutofit/>
          </a:bodyPr>
          <a:lstStyle>
            <a:lvl1pPr marL="0" indent="0" algn="l">
              <a:buNone/>
              <a:defRPr sz="2000" b="0">
                <a:solidFill>
                  <a:schemeClr val="bg1"/>
                </a:solidFill>
                <a:latin typeface="Tw Cen MT" panose="020B0602020104020603" pitchFamily="34" charset="0"/>
                <a:ea typeface="Tahoma" panose="020B0604030504040204" pitchFamily="34" charset="0"/>
                <a:cs typeface="Tahoma" panose="020B0604030504040204" pitchFamily="34" charset="0"/>
              </a:defRPr>
            </a:lvl1pPr>
          </a:lstStyle>
          <a:p>
            <a:pPr lvl="0"/>
            <a:r>
              <a:rPr lang="en-US" dirty="0"/>
              <a:t>Click to edit Presenters and Date</a:t>
            </a:r>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800" y="4400550"/>
            <a:ext cx="1456603" cy="413404"/>
          </a:xfrm>
          <a:prstGeom prst="rect">
            <a:avLst/>
          </a:prstGeom>
          <a:effectLst>
            <a:outerShdw blurRad="38100" dist="25400" dir="2700000" algn="ctr" rotWithShape="0">
              <a:srgbClr val="000000">
                <a:alpha val="67000"/>
              </a:srgbClr>
            </a:outerShdw>
          </a:effectLst>
        </p:spPr>
      </p:pic>
    </p:spTree>
    <p:extLst>
      <p:ext uri="{BB962C8B-B14F-4D97-AF65-F5344CB8AC3E}">
        <p14:creationId xmlns:p14="http://schemas.microsoft.com/office/powerpoint/2010/main" val="3092440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Chapter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7"/>
          <p:cNvSpPr>
            <a:spLocks noGrp="1"/>
          </p:cNvSpPr>
          <p:nvPr>
            <p:ph type="ctrTitle"/>
          </p:nvPr>
        </p:nvSpPr>
        <p:spPr>
          <a:xfrm>
            <a:off x="533400" y="1527176"/>
            <a:ext cx="8001000" cy="1501774"/>
          </a:xfrm>
          <a:prstGeom prst="rect">
            <a:avLst/>
          </a:prstGeom>
        </p:spPr>
        <p:txBody>
          <a:bodyPr anchor="b"/>
          <a:lstStyle>
            <a:lvl1pPr>
              <a:defRPr sz="3200">
                <a:solidFill>
                  <a:schemeClr val="bg2"/>
                </a:solidFill>
              </a:defRPr>
            </a:lvl1pPr>
          </a:lstStyle>
          <a:p>
            <a:r>
              <a:rPr lang="en-US"/>
              <a:t>Click to edit Master title style</a:t>
            </a:r>
            <a:endParaRPr lang="en-US" dirty="0"/>
          </a:p>
        </p:txBody>
      </p:sp>
      <p:sp>
        <p:nvSpPr>
          <p:cNvPr id="8" name="Subtitle 8"/>
          <p:cNvSpPr>
            <a:spLocks noGrp="1"/>
          </p:cNvSpPr>
          <p:nvPr>
            <p:ph type="subTitle" idx="1"/>
          </p:nvPr>
        </p:nvSpPr>
        <p:spPr>
          <a:xfrm>
            <a:off x="533400" y="3105150"/>
            <a:ext cx="8007802" cy="1257300"/>
          </a:xfrm>
          <a:prstGeom prst="rect">
            <a:avLst/>
          </a:prstGeom>
        </p:spPr>
        <p:txBody>
          <a:bodyPr/>
          <a:lstStyle>
            <a:lvl1pPr marL="0" indent="0" algn="ctr">
              <a:buNone/>
              <a:defRPr sz="2600">
                <a:solidFill>
                  <a:schemeClr val="accent2"/>
                </a:solidFill>
              </a:defRPr>
            </a:lvl1pPr>
          </a:lstStyle>
          <a:p>
            <a:r>
              <a:rPr lang="en-US"/>
              <a:t>Click to edit Master subtitle style</a:t>
            </a:r>
            <a:endParaRPr lang="en-US" dirty="0"/>
          </a:p>
        </p:txBody>
      </p:sp>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1"/>
                </a:solidFill>
              </a:rPr>
              <a:pPr/>
              <a:t>‹#›</a:t>
            </a:fld>
            <a:endParaRPr lang="en-US" dirty="0">
              <a:solidFill>
                <a:schemeClr val="bg1"/>
              </a:solidFill>
            </a:endParaRP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2451109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Chapter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7"/>
          <p:cNvSpPr>
            <a:spLocks noGrp="1"/>
          </p:cNvSpPr>
          <p:nvPr>
            <p:ph type="ctrTitle"/>
          </p:nvPr>
        </p:nvSpPr>
        <p:spPr>
          <a:xfrm>
            <a:off x="533400" y="1527176"/>
            <a:ext cx="8001000" cy="1501774"/>
          </a:xfrm>
          <a:prstGeom prst="rect">
            <a:avLst/>
          </a:prstGeom>
        </p:spPr>
        <p:txBody>
          <a:bodyPr anchor="b"/>
          <a:lstStyle>
            <a:lvl1pPr>
              <a:defRPr sz="3200">
                <a:solidFill>
                  <a:schemeClr val="accent3"/>
                </a:solidFill>
              </a:defRPr>
            </a:lvl1pPr>
          </a:lstStyle>
          <a:p>
            <a:r>
              <a:rPr lang="en-US"/>
              <a:t>Click to edit Master title style</a:t>
            </a:r>
            <a:endParaRPr lang="en-US" dirty="0"/>
          </a:p>
        </p:txBody>
      </p:sp>
      <p:sp>
        <p:nvSpPr>
          <p:cNvPr id="8" name="Subtitle 8"/>
          <p:cNvSpPr>
            <a:spLocks noGrp="1"/>
          </p:cNvSpPr>
          <p:nvPr>
            <p:ph type="subTitle" idx="1"/>
          </p:nvPr>
        </p:nvSpPr>
        <p:spPr>
          <a:xfrm>
            <a:off x="533400" y="3105150"/>
            <a:ext cx="8007802" cy="1257300"/>
          </a:xfrm>
          <a:prstGeom prst="rect">
            <a:avLst/>
          </a:prstGeom>
        </p:spPr>
        <p:txBody>
          <a:bodyPr/>
          <a:lstStyle>
            <a:lvl1pPr marL="0" indent="0" algn="ctr">
              <a:buNone/>
              <a:defRPr sz="2600">
                <a:solidFill>
                  <a:schemeClr val="tx1"/>
                </a:solidFill>
              </a:defRPr>
            </a:lvl1pPr>
          </a:lstStyle>
          <a:p>
            <a:r>
              <a:rPr lang="en-US"/>
              <a:t>Click to edit Master subtitle style</a:t>
            </a:r>
            <a:endParaRPr lang="en-US" dirty="0"/>
          </a:p>
        </p:txBody>
      </p:sp>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1"/>
                </a:solidFill>
              </a:rPr>
              <a:pPr/>
              <a:t>‹#›</a:t>
            </a:fld>
            <a:endParaRPr lang="en-US" dirty="0">
              <a:solidFill>
                <a:schemeClr val="bg1"/>
              </a:solidFill>
            </a:endParaRP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2451109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Chapter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7"/>
          <p:cNvSpPr>
            <a:spLocks noGrp="1"/>
          </p:cNvSpPr>
          <p:nvPr>
            <p:ph type="ctrTitle"/>
          </p:nvPr>
        </p:nvSpPr>
        <p:spPr>
          <a:xfrm>
            <a:off x="533400" y="1527176"/>
            <a:ext cx="8001000" cy="1501774"/>
          </a:xfrm>
          <a:prstGeom prst="rect">
            <a:avLst/>
          </a:prstGeom>
        </p:spPr>
        <p:txBody>
          <a:bodyPr anchor="b"/>
          <a:lstStyle>
            <a:lvl1pPr>
              <a:defRPr sz="3200">
                <a:solidFill>
                  <a:schemeClr val="bg2"/>
                </a:solidFill>
              </a:defRPr>
            </a:lvl1pPr>
          </a:lstStyle>
          <a:p>
            <a:r>
              <a:rPr lang="en-US"/>
              <a:t>Click to edit Master title style</a:t>
            </a:r>
            <a:endParaRPr lang="en-US" dirty="0"/>
          </a:p>
        </p:txBody>
      </p:sp>
      <p:sp>
        <p:nvSpPr>
          <p:cNvPr id="8" name="Subtitle 8"/>
          <p:cNvSpPr>
            <a:spLocks noGrp="1"/>
          </p:cNvSpPr>
          <p:nvPr>
            <p:ph type="subTitle" idx="1"/>
          </p:nvPr>
        </p:nvSpPr>
        <p:spPr>
          <a:xfrm>
            <a:off x="533400" y="3105150"/>
            <a:ext cx="8007802" cy="1257300"/>
          </a:xfrm>
          <a:prstGeom prst="rect">
            <a:avLst/>
          </a:prstGeom>
        </p:spPr>
        <p:txBody>
          <a:bodyPr/>
          <a:lstStyle>
            <a:lvl1pPr marL="0" indent="0" algn="ctr">
              <a:buNone/>
              <a:defRPr sz="2600">
                <a:solidFill>
                  <a:schemeClr val="accent2"/>
                </a:solidFill>
              </a:defRPr>
            </a:lvl1pPr>
          </a:lstStyle>
          <a:p>
            <a:r>
              <a:rPr lang="en-US"/>
              <a:t>Click to edit Master subtitle style</a:t>
            </a:r>
            <a:endParaRPr lang="en-US" dirty="0"/>
          </a:p>
        </p:txBody>
      </p:sp>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1"/>
                </a:solidFill>
              </a:rPr>
              <a:pPr/>
              <a:t>‹#›</a:t>
            </a:fld>
            <a:endParaRPr lang="en-US" dirty="0">
              <a:solidFill>
                <a:schemeClr val="bg1"/>
              </a:solidFill>
            </a:endParaRP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2451109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lor Block Chapter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2"/>
                </a:solidFill>
              </a:rPr>
              <a:pPr/>
              <a:t>‹#›</a:t>
            </a:fld>
            <a:endParaRPr lang="en-US" dirty="0">
              <a:solidFill>
                <a:schemeClr val="bg2"/>
              </a:solidFill>
            </a:endParaRPr>
          </a:p>
        </p:txBody>
      </p:sp>
      <p:sp>
        <p:nvSpPr>
          <p:cNvPr id="12" name="Title 7"/>
          <p:cNvSpPr>
            <a:spLocks noGrp="1"/>
          </p:cNvSpPr>
          <p:nvPr>
            <p:ph type="ctrTitle"/>
          </p:nvPr>
        </p:nvSpPr>
        <p:spPr>
          <a:xfrm>
            <a:off x="546845" y="514350"/>
            <a:ext cx="7315200" cy="2362200"/>
          </a:xfrm>
          <a:prstGeom prst="rect">
            <a:avLst/>
          </a:prstGeom>
        </p:spPr>
        <p:txBody>
          <a:bodyPr anchor="b"/>
          <a:lstStyle>
            <a:lvl1pPr>
              <a:defRPr sz="3200">
                <a:solidFill>
                  <a:schemeClr val="bg2"/>
                </a:solidFill>
              </a:defRPr>
            </a:lvl1pPr>
          </a:lstStyle>
          <a:p>
            <a:r>
              <a:rPr lang="en-US"/>
              <a:t>Click to edit Master title style</a:t>
            </a:r>
            <a:endParaRPr lang="en-US" dirty="0"/>
          </a:p>
        </p:txBody>
      </p:sp>
      <p:sp>
        <p:nvSpPr>
          <p:cNvPr id="13" name="Subtitle 8"/>
          <p:cNvSpPr>
            <a:spLocks noGrp="1"/>
          </p:cNvSpPr>
          <p:nvPr>
            <p:ph type="subTitle" idx="1"/>
          </p:nvPr>
        </p:nvSpPr>
        <p:spPr>
          <a:xfrm>
            <a:off x="533400" y="2997420"/>
            <a:ext cx="7315200" cy="1400698"/>
          </a:xfrm>
          <a:prstGeom prst="rect">
            <a:avLst/>
          </a:prstGeom>
        </p:spPr>
        <p:txBody>
          <a:bodyPr/>
          <a:lstStyle>
            <a:lvl1pPr marL="0" indent="0" algn="ctr">
              <a:buNone/>
              <a:defRPr sz="2600">
                <a:solidFill>
                  <a:schemeClr val="accent2"/>
                </a:solidFill>
              </a:defRPr>
            </a:lvl1pPr>
          </a:lstStyle>
          <a:p>
            <a:r>
              <a:rPr lang="en-US"/>
              <a:t>Click to edit Master subtitle style</a:t>
            </a:r>
            <a:endParaRPr lang="en-US" dirty="0"/>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2189459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lor block Chapter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2"/>
                </a:solidFill>
              </a:rPr>
              <a:pPr/>
              <a:t>‹#›</a:t>
            </a:fld>
            <a:endParaRPr lang="en-US" dirty="0">
              <a:solidFill>
                <a:schemeClr val="bg2"/>
              </a:solidFill>
            </a:endParaRPr>
          </a:p>
        </p:txBody>
      </p:sp>
      <p:sp>
        <p:nvSpPr>
          <p:cNvPr id="12" name="Title 7"/>
          <p:cNvSpPr>
            <a:spLocks noGrp="1"/>
          </p:cNvSpPr>
          <p:nvPr>
            <p:ph type="ctrTitle"/>
          </p:nvPr>
        </p:nvSpPr>
        <p:spPr>
          <a:xfrm>
            <a:off x="546845" y="514350"/>
            <a:ext cx="7315200" cy="2362200"/>
          </a:xfrm>
          <a:prstGeom prst="rect">
            <a:avLst/>
          </a:prstGeom>
        </p:spPr>
        <p:txBody>
          <a:bodyPr anchor="b"/>
          <a:lstStyle>
            <a:lvl1pPr>
              <a:defRPr sz="3200">
                <a:solidFill>
                  <a:schemeClr val="bg2"/>
                </a:solidFill>
              </a:defRPr>
            </a:lvl1pPr>
          </a:lstStyle>
          <a:p>
            <a:r>
              <a:rPr lang="en-US"/>
              <a:t>Click to edit Master title style</a:t>
            </a:r>
            <a:endParaRPr lang="en-US" dirty="0"/>
          </a:p>
        </p:txBody>
      </p:sp>
      <p:sp>
        <p:nvSpPr>
          <p:cNvPr id="13" name="Subtitle 8"/>
          <p:cNvSpPr>
            <a:spLocks noGrp="1"/>
          </p:cNvSpPr>
          <p:nvPr>
            <p:ph type="subTitle" idx="1"/>
          </p:nvPr>
        </p:nvSpPr>
        <p:spPr>
          <a:xfrm>
            <a:off x="533400" y="2997420"/>
            <a:ext cx="7315200" cy="1400698"/>
          </a:xfrm>
          <a:prstGeom prst="rect">
            <a:avLst/>
          </a:prstGeom>
        </p:spPr>
        <p:txBody>
          <a:bodyPr/>
          <a:lstStyle>
            <a:lvl1pPr marL="0" indent="0" algn="ctr">
              <a:buNone/>
              <a:defRPr sz="2600">
                <a:solidFill>
                  <a:schemeClr val="accent2"/>
                </a:solidFill>
              </a:defRPr>
            </a:lvl1pPr>
          </a:lstStyle>
          <a:p>
            <a:r>
              <a:rPr lang="en-US"/>
              <a:t>Click to edit Master subtitle style</a:t>
            </a:r>
            <a:endParaRPr lang="en-US" dirty="0"/>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950284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lor Block Chapter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2"/>
                </a:solidFill>
              </a:rPr>
              <a:pPr/>
              <a:t>‹#›</a:t>
            </a:fld>
            <a:endParaRPr lang="en-US" dirty="0">
              <a:solidFill>
                <a:schemeClr val="bg2"/>
              </a:solidFill>
            </a:endParaRPr>
          </a:p>
        </p:txBody>
      </p:sp>
      <p:sp>
        <p:nvSpPr>
          <p:cNvPr id="12" name="Title 7"/>
          <p:cNvSpPr>
            <a:spLocks noGrp="1"/>
          </p:cNvSpPr>
          <p:nvPr>
            <p:ph type="ctrTitle"/>
          </p:nvPr>
        </p:nvSpPr>
        <p:spPr>
          <a:xfrm>
            <a:off x="546845" y="514350"/>
            <a:ext cx="7315200" cy="2362200"/>
          </a:xfrm>
          <a:prstGeom prst="rect">
            <a:avLst/>
          </a:prstGeom>
        </p:spPr>
        <p:txBody>
          <a:bodyPr anchor="b"/>
          <a:lstStyle>
            <a:lvl1pPr>
              <a:defRPr sz="3200">
                <a:solidFill>
                  <a:schemeClr val="bg2"/>
                </a:solidFill>
              </a:defRPr>
            </a:lvl1pPr>
          </a:lstStyle>
          <a:p>
            <a:r>
              <a:rPr lang="en-US"/>
              <a:t>Click to edit Master title style</a:t>
            </a:r>
            <a:endParaRPr lang="en-US" dirty="0"/>
          </a:p>
        </p:txBody>
      </p:sp>
      <p:sp>
        <p:nvSpPr>
          <p:cNvPr id="13" name="Subtitle 8"/>
          <p:cNvSpPr>
            <a:spLocks noGrp="1"/>
          </p:cNvSpPr>
          <p:nvPr>
            <p:ph type="subTitle" idx="1"/>
          </p:nvPr>
        </p:nvSpPr>
        <p:spPr>
          <a:xfrm>
            <a:off x="533400" y="2997420"/>
            <a:ext cx="7315200" cy="1400698"/>
          </a:xfrm>
          <a:prstGeom prst="rect">
            <a:avLst/>
          </a:prstGeom>
        </p:spPr>
        <p:txBody>
          <a:bodyPr/>
          <a:lstStyle>
            <a:lvl1pPr marL="0" indent="0" algn="ctr">
              <a:buNone/>
              <a:defRPr sz="2600">
                <a:solidFill>
                  <a:schemeClr val="accent2"/>
                </a:solidFill>
              </a:defRPr>
            </a:lvl1pPr>
          </a:lstStyle>
          <a:p>
            <a:r>
              <a:rPr lang="en-US"/>
              <a:t>Click to edit Master subtitle style</a:t>
            </a:r>
            <a:endParaRPr lang="en-US" dirty="0"/>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9502841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lor Block Chapter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2"/>
                </a:solidFill>
              </a:rPr>
              <a:pPr/>
              <a:t>‹#›</a:t>
            </a:fld>
            <a:endParaRPr lang="en-US" dirty="0">
              <a:solidFill>
                <a:schemeClr val="bg2"/>
              </a:solidFill>
            </a:endParaRPr>
          </a:p>
        </p:txBody>
      </p:sp>
      <p:sp>
        <p:nvSpPr>
          <p:cNvPr id="12" name="Title 7"/>
          <p:cNvSpPr>
            <a:spLocks noGrp="1"/>
          </p:cNvSpPr>
          <p:nvPr>
            <p:ph type="ctrTitle"/>
          </p:nvPr>
        </p:nvSpPr>
        <p:spPr>
          <a:xfrm>
            <a:off x="546845" y="514350"/>
            <a:ext cx="7315200" cy="2362200"/>
          </a:xfrm>
          <a:prstGeom prst="rect">
            <a:avLst/>
          </a:prstGeom>
        </p:spPr>
        <p:txBody>
          <a:bodyPr anchor="b"/>
          <a:lstStyle>
            <a:lvl1pPr>
              <a:defRPr sz="3200">
                <a:solidFill>
                  <a:schemeClr val="accent3"/>
                </a:solidFill>
              </a:defRPr>
            </a:lvl1pPr>
          </a:lstStyle>
          <a:p>
            <a:r>
              <a:rPr lang="en-US"/>
              <a:t>Click to edit Master title style</a:t>
            </a:r>
            <a:endParaRPr lang="en-US" dirty="0"/>
          </a:p>
        </p:txBody>
      </p:sp>
      <p:sp>
        <p:nvSpPr>
          <p:cNvPr id="13" name="Subtitle 8"/>
          <p:cNvSpPr>
            <a:spLocks noGrp="1"/>
          </p:cNvSpPr>
          <p:nvPr>
            <p:ph type="subTitle" idx="1"/>
          </p:nvPr>
        </p:nvSpPr>
        <p:spPr>
          <a:xfrm>
            <a:off x="533400" y="2997420"/>
            <a:ext cx="7315200" cy="1400698"/>
          </a:xfrm>
          <a:prstGeom prst="rect">
            <a:avLst/>
          </a:prstGeom>
        </p:spPr>
        <p:txBody>
          <a:bodyPr/>
          <a:lstStyle>
            <a:lvl1pPr marL="0" indent="0" algn="ctr">
              <a:buNone/>
              <a:defRPr sz="2600">
                <a:solidFill>
                  <a:schemeClr val="tx1"/>
                </a:solidFill>
              </a:defRPr>
            </a:lvl1pPr>
          </a:lstStyle>
          <a:p>
            <a:r>
              <a:rPr lang="en-US"/>
              <a:t>Click to edit Master subtitle style</a:t>
            </a:r>
            <a:endParaRPr lang="en-US" dirty="0"/>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9502841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ngle Photo Chapt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accent3"/>
                </a:solidFill>
              </a:rPr>
              <a:pPr/>
              <a:t>‹#›</a:t>
            </a:fld>
            <a:endParaRPr lang="en-US" dirty="0">
              <a:solidFill>
                <a:schemeClr val="accent3"/>
              </a:solidFill>
            </a:endParaRP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
        <p:nvSpPr>
          <p:cNvPr id="12" name="Title 7"/>
          <p:cNvSpPr>
            <a:spLocks noGrp="1"/>
          </p:cNvSpPr>
          <p:nvPr>
            <p:ph type="ctrTitle"/>
          </p:nvPr>
        </p:nvSpPr>
        <p:spPr>
          <a:xfrm>
            <a:off x="569260" y="1200150"/>
            <a:ext cx="8001000" cy="1501774"/>
          </a:xfrm>
          <a:prstGeom prst="rect">
            <a:avLst/>
          </a:prstGeom>
        </p:spPr>
        <p:txBody>
          <a:bodyPr anchor="b"/>
          <a:lstStyle>
            <a:lvl1pPr>
              <a:defRPr sz="3200">
                <a:solidFill>
                  <a:schemeClr val="accent3"/>
                </a:solidFill>
              </a:defRPr>
            </a:lvl1pPr>
          </a:lstStyle>
          <a:p>
            <a:r>
              <a:rPr lang="en-US"/>
              <a:t>Click to edit Master title style</a:t>
            </a:r>
            <a:endParaRPr lang="en-US" dirty="0"/>
          </a:p>
        </p:txBody>
      </p:sp>
      <p:sp>
        <p:nvSpPr>
          <p:cNvPr id="13" name="Subtitle 8"/>
          <p:cNvSpPr>
            <a:spLocks noGrp="1"/>
          </p:cNvSpPr>
          <p:nvPr>
            <p:ph type="subTitle" idx="1"/>
          </p:nvPr>
        </p:nvSpPr>
        <p:spPr>
          <a:xfrm>
            <a:off x="569260" y="2778124"/>
            <a:ext cx="8007802" cy="1257300"/>
          </a:xfrm>
          <a:prstGeom prst="rect">
            <a:avLst/>
          </a:prstGeom>
        </p:spPr>
        <p:txBody>
          <a:bodyPr/>
          <a:lstStyle>
            <a:lvl1pPr marL="0" indent="0" algn="ctr">
              <a:buNone/>
              <a:defRPr sz="2600">
                <a:solidFill>
                  <a:schemeClr val="tx1"/>
                </a:solidFill>
              </a:defRPr>
            </a:lvl1pPr>
          </a:lstStyle>
          <a:p>
            <a:r>
              <a:rPr lang="en-US"/>
              <a:t>Click to edit Master subtitle style</a:t>
            </a:r>
            <a:endParaRPr lang="en-US" dirty="0"/>
          </a:p>
        </p:txBody>
      </p:sp>
    </p:spTree>
    <p:extLst>
      <p:ext uri="{BB962C8B-B14F-4D97-AF65-F5344CB8AC3E}">
        <p14:creationId xmlns:p14="http://schemas.microsoft.com/office/powerpoint/2010/main" val="13874367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ngle Photo Chapter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1"/>
                </a:solidFill>
              </a:rPr>
              <a:pPr/>
              <a:t>‹#›</a:t>
            </a:fld>
            <a:endParaRPr lang="en-US" dirty="0">
              <a:solidFill>
                <a:schemeClr val="bg1"/>
              </a:solidFill>
            </a:endParaRPr>
          </a:p>
        </p:txBody>
      </p:sp>
      <p:sp>
        <p:nvSpPr>
          <p:cNvPr id="12" name="Title 7"/>
          <p:cNvSpPr>
            <a:spLocks noGrp="1"/>
          </p:cNvSpPr>
          <p:nvPr>
            <p:ph type="ctrTitle"/>
          </p:nvPr>
        </p:nvSpPr>
        <p:spPr>
          <a:xfrm>
            <a:off x="566938" y="1200150"/>
            <a:ext cx="8001000" cy="1501774"/>
          </a:xfrm>
          <a:prstGeom prst="rect">
            <a:avLst/>
          </a:prstGeom>
        </p:spPr>
        <p:txBody>
          <a:bodyPr anchor="b"/>
          <a:lstStyle>
            <a:lvl1pPr>
              <a:defRPr sz="3200">
                <a:solidFill>
                  <a:schemeClr val="bg2"/>
                </a:solidFill>
              </a:defRPr>
            </a:lvl1pPr>
          </a:lstStyle>
          <a:p>
            <a:r>
              <a:rPr lang="en-US"/>
              <a:t>Click to edit Master title style</a:t>
            </a:r>
            <a:endParaRPr lang="en-US" dirty="0"/>
          </a:p>
        </p:txBody>
      </p:sp>
      <p:sp>
        <p:nvSpPr>
          <p:cNvPr id="13" name="Subtitle 8"/>
          <p:cNvSpPr>
            <a:spLocks noGrp="1"/>
          </p:cNvSpPr>
          <p:nvPr>
            <p:ph type="subTitle" idx="1"/>
          </p:nvPr>
        </p:nvSpPr>
        <p:spPr>
          <a:xfrm>
            <a:off x="566938" y="2778124"/>
            <a:ext cx="8007802" cy="1257300"/>
          </a:xfrm>
          <a:prstGeom prst="rect">
            <a:avLst/>
          </a:prstGeom>
        </p:spPr>
        <p:txBody>
          <a:bodyPr/>
          <a:lstStyle>
            <a:lvl1pPr marL="0" indent="0" algn="ctr">
              <a:buNone/>
              <a:defRPr sz="2800">
                <a:solidFill>
                  <a:schemeClr val="accent2"/>
                </a:solidFill>
              </a:defRPr>
            </a:lvl1pPr>
          </a:lstStyle>
          <a:p>
            <a:r>
              <a:rPr lang="en-US"/>
              <a:t>Click to edit Master subtitle style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21894593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ngle Photo Chapter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1"/>
                </a:solidFill>
              </a:rPr>
              <a:pPr/>
              <a:t>‹#›</a:t>
            </a:fld>
            <a:endParaRPr lang="en-US" dirty="0">
              <a:solidFill>
                <a:schemeClr val="bg1"/>
              </a:solidFill>
            </a:endParaRPr>
          </a:p>
        </p:txBody>
      </p:sp>
      <p:sp>
        <p:nvSpPr>
          <p:cNvPr id="12" name="Title 7"/>
          <p:cNvSpPr>
            <a:spLocks noGrp="1"/>
          </p:cNvSpPr>
          <p:nvPr>
            <p:ph type="ctrTitle"/>
          </p:nvPr>
        </p:nvSpPr>
        <p:spPr>
          <a:xfrm>
            <a:off x="564775" y="1200150"/>
            <a:ext cx="8001000" cy="1501774"/>
          </a:xfrm>
          <a:prstGeom prst="rect">
            <a:avLst/>
          </a:prstGeom>
        </p:spPr>
        <p:txBody>
          <a:bodyPr anchor="b"/>
          <a:lstStyle>
            <a:lvl1pPr>
              <a:defRPr sz="3200">
                <a:solidFill>
                  <a:schemeClr val="bg2"/>
                </a:solidFill>
              </a:defRPr>
            </a:lvl1pPr>
          </a:lstStyle>
          <a:p>
            <a:r>
              <a:rPr lang="en-US"/>
              <a:t>Click to edit Master title style</a:t>
            </a:r>
            <a:endParaRPr lang="en-US" dirty="0"/>
          </a:p>
        </p:txBody>
      </p:sp>
      <p:sp>
        <p:nvSpPr>
          <p:cNvPr id="13" name="Subtitle 8"/>
          <p:cNvSpPr>
            <a:spLocks noGrp="1"/>
          </p:cNvSpPr>
          <p:nvPr>
            <p:ph type="subTitle" idx="1"/>
          </p:nvPr>
        </p:nvSpPr>
        <p:spPr>
          <a:xfrm>
            <a:off x="542365" y="2778124"/>
            <a:ext cx="8007802" cy="1257300"/>
          </a:xfrm>
          <a:prstGeom prst="rect">
            <a:avLst/>
          </a:prstGeom>
        </p:spPr>
        <p:txBody>
          <a:bodyPr/>
          <a:lstStyle>
            <a:lvl1pPr marL="0" indent="0" algn="ctr">
              <a:buNone/>
              <a:defRPr sz="2800">
                <a:solidFill>
                  <a:schemeClr val="accent2"/>
                </a:solidFill>
              </a:defRPr>
            </a:lvl1pPr>
          </a:lstStyle>
          <a:p>
            <a:r>
              <a:rPr lang="en-US"/>
              <a:t>Click to edit Master subtitle style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1387436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5639"/>
            <a:ext cx="8229600" cy="857250"/>
          </a:xfrm>
          <a:prstGeom prst="rect">
            <a:avLst/>
          </a:prstGeom>
        </p:spPr>
        <p:txBody>
          <a:bodyPr anchor="ctr">
            <a:noAutofit/>
          </a:bodyPr>
          <a:lstStyle>
            <a:lvl1pPr>
              <a:lnSpc>
                <a:spcPts val="3000"/>
              </a:lnSpc>
              <a:spcAft>
                <a:spcPts val="0"/>
              </a:spcAft>
              <a:defRPr sz="3000">
                <a:solidFill>
                  <a:schemeClr val="accent3"/>
                </a:solidFill>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457200" y="1047750"/>
            <a:ext cx="8229600" cy="3394472"/>
          </a:xfrm>
          <a:prstGeom prst="rect">
            <a:avLst/>
          </a:prstGeom>
        </p:spPr>
        <p:txBody>
          <a:bodyPr/>
          <a:lstStyle>
            <a:lvl1pPr>
              <a:defRPr sz="2400">
                <a:solidFill>
                  <a:schemeClr val="tx1">
                    <a:lumMod val="50000"/>
                  </a:schemeClr>
                </a:solidFill>
                <a:latin typeface="+mn-lt"/>
                <a:cs typeface="Arial" panose="020B0604020202020204" pitchFamily="34" charset="0"/>
              </a:defRPr>
            </a:lvl1pPr>
            <a:lvl2pPr marL="742950" indent="-285750">
              <a:buSzPct val="70000"/>
              <a:buFont typeface="Courier New" panose="02070309020205020404" pitchFamily="49" charset="0"/>
              <a:buChar char="o"/>
              <a:defRPr sz="2200">
                <a:solidFill>
                  <a:schemeClr val="tx1">
                    <a:lumMod val="50000"/>
                  </a:schemeClr>
                </a:solidFill>
                <a:latin typeface="+mn-lt"/>
                <a:cs typeface="Arial" panose="020B0604020202020204" pitchFamily="34" charset="0"/>
              </a:defRPr>
            </a:lvl2pPr>
            <a:lvl3pPr marL="1143000" indent="-228600">
              <a:buSzPct val="70000"/>
              <a:buFont typeface="Wingdings" panose="05000000000000000000" pitchFamily="2" charset="2"/>
              <a:buChar char="§"/>
              <a:defRPr sz="2000">
                <a:solidFill>
                  <a:schemeClr val="tx1">
                    <a:lumMod val="50000"/>
                  </a:schemeClr>
                </a:solidFill>
                <a:latin typeface="+mn-lt"/>
                <a:cs typeface="Arial" panose="020B0604020202020204" pitchFamily="34" charset="0"/>
              </a:defRPr>
            </a:lvl3pPr>
            <a:lvl4pPr>
              <a:defRPr sz="1800">
                <a:solidFill>
                  <a:schemeClr val="tx1">
                    <a:lumMod val="50000"/>
                  </a:schemeClr>
                </a:solidFill>
                <a:latin typeface="+mn-lt"/>
                <a:cs typeface="Arial" panose="020B0604020202020204" pitchFamily="34" charset="0"/>
              </a:defRPr>
            </a:lvl4pPr>
            <a:lvl5pPr>
              <a:defRPr sz="1600">
                <a:solidFill>
                  <a:schemeClr val="tx1">
                    <a:lumMod val="50000"/>
                  </a:schemeClr>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5"/>
          <p:cNvSpPr>
            <a:spLocks noChangeArrowheads="1"/>
          </p:cNvSpPr>
          <p:nvPr userDrawn="1"/>
        </p:nvSpPr>
        <p:spPr bwMode="auto">
          <a:xfrm>
            <a:off x="0" y="4731875"/>
            <a:ext cx="2819400"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Rectangle 2"/>
          <p:cNvSpPr>
            <a:spLocks noChangeArrowheads="1"/>
          </p:cNvSpPr>
          <p:nvPr userDrawn="1"/>
        </p:nvSpPr>
        <p:spPr bwMode="auto">
          <a:xfrm>
            <a:off x="5344886" y="4731874"/>
            <a:ext cx="3799115"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9" name="Rectangle 3"/>
          <p:cNvSpPr>
            <a:spLocks noChangeArrowheads="1"/>
          </p:cNvSpPr>
          <p:nvPr userDrawn="1"/>
        </p:nvSpPr>
        <p:spPr bwMode="auto">
          <a:xfrm>
            <a:off x="2982686" y="4731874"/>
            <a:ext cx="1161287"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Rectangle 4"/>
          <p:cNvSpPr>
            <a:spLocks noChangeArrowheads="1"/>
          </p:cNvSpPr>
          <p:nvPr userDrawn="1"/>
        </p:nvSpPr>
        <p:spPr bwMode="auto">
          <a:xfrm>
            <a:off x="4307259" y="4731874"/>
            <a:ext cx="874341"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pPr/>
              <a:t>‹#›</a:t>
            </a:fld>
            <a:endParaRPr lang="en-US"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22115240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ngle Photo Chapter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1"/>
                </a:solidFill>
              </a:rPr>
              <a:pPr/>
              <a:t>‹#›</a:t>
            </a:fld>
            <a:endParaRPr lang="en-US" dirty="0">
              <a:solidFill>
                <a:schemeClr val="bg1"/>
              </a:solidFill>
            </a:endParaRPr>
          </a:p>
        </p:txBody>
      </p:sp>
      <p:sp>
        <p:nvSpPr>
          <p:cNvPr id="12" name="Title 7"/>
          <p:cNvSpPr>
            <a:spLocks noGrp="1"/>
          </p:cNvSpPr>
          <p:nvPr>
            <p:ph type="ctrTitle"/>
          </p:nvPr>
        </p:nvSpPr>
        <p:spPr>
          <a:xfrm>
            <a:off x="564775" y="1200150"/>
            <a:ext cx="8001000" cy="1501774"/>
          </a:xfrm>
          <a:prstGeom prst="rect">
            <a:avLst/>
          </a:prstGeom>
        </p:spPr>
        <p:txBody>
          <a:bodyPr anchor="b"/>
          <a:lstStyle>
            <a:lvl1pPr>
              <a:defRPr sz="3200">
                <a:solidFill>
                  <a:schemeClr val="bg2"/>
                </a:solidFill>
              </a:defRPr>
            </a:lvl1pPr>
          </a:lstStyle>
          <a:p>
            <a:r>
              <a:rPr lang="en-US"/>
              <a:t>Click to edit Master title style</a:t>
            </a:r>
            <a:endParaRPr lang="en-US" dirty="0"/>
          </a:p>
        </p:txBody>
      </p:sp>
      <p:sp>
        <p:nvSpPr>
          <p:cNvPr id="13" name="Subtitle 8"/>
          <p:cNvSpPr>
            <a:spLocks noGrp="1"/>
          </p:cNvSpPr>
          <p:nvPr>
            <p:ph type="subTitle" idx="1"/>
          </p:nvPr>
        </p:nvSpPr>
        <p:spPr>
          <a:xfrm>
            <a:off x="533400" y="2778124"/>
            <a:ext cx="8077199" cy="1257300"/>
          </a:xfrm>
          <a:prstGeom prst="rect">
            <a:avLst/>
          </a:prstGeom>
        </p:spPr>
        <p:txBody>
          <a:bodyPr/>
          <a:lstStyle>
            <a:lvl1pPr marL="0" indent="0" algn="ctr">
              <a:buNone/>
              <a:defRPr sz="2800">
                <a:solidFill>
                  <a:schemeClr val="accent2"/>
                </a:solidFill>
              </a:defRPr>
            </a:lvl1pPr>
          </a:lstStyle>
          <a:p>
            <a:r>
              <a:rPr lang="en-US"/>
              <a:t>Click to edit Master subtitle style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12371195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7" name="Rectangle 5"/>
          <p:cNvSpPr>
            <a:spLocks noChangeArrowheads="1"/>
          </p:cNvSpPr>
          <p:nvPr userDrawn="1"/>
        </p:nvSpPr>
        <p:spPr bwMode="auto">
          <a:xfrm>
            <a:off x="0" y="4731874"/>
            <a:ext cx="2819400"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Rectangle 2"/>
          <p:cNvSpPr>
            <a:spLocks noChangeArrowheads="1"/>
          </p:cNvSpPr>
          <p:nvPr userDrawn="1"/>
        </p:nvSpPr>
        <p:spPr bwMode="auto">
          <a:xfrm>
            <a:off x="5344886" y="4731874"/>
            <a:ext cx="3799115"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9" name="Rectangle 3"/>
          <p:cNvSpPr>
            <a:spLocks noChangeArrowheads="1"/>
          </p:cNvSpPr>
          <p:nvPr userDrawn="1"/>
        </p:nvSpPr>
        <p:spPr bwMode="auto">
          <a:xfrm>
            <a:off x="2982686" y="4731874"/>
            <a:ext cx="1161287"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Rectangle 4"/>
          <p:cNvSpPr>
            <a:spLocks noChangeArrowheads="1"/>
          </p:cNvSpPr>
          <p:nvPr userDrawn="1"/>
        </p:nvSpPr>
        <p:spPr bwMode="auto">
          <a:xfrm>
            <a:off x="4307259" y="4731874"/>
            <a:ext cx="874341"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pPr/>
              <a:t>‹#›</a:t>
            </a:fld>
            <a:endParaRPr lang="en-US" dirty="0"/>
          </a:p>
        </p:txBody>
      </p:sp>
      <p:sp>
        <p:nvSpPr>
          <p:cNvPr id="14" name="Subtitle 8"/>
          <p:cNvSpPr>
            <a:spLocks noGrp="1"/>
          </p:cNvSpPr>
          <p:nvPr>
            <p:ph type="subTitle" idx="1"/>
          </p:nvPr>
        </p:nvSpPr>
        <p:spPr>
          <a:xfrm>
            <a:off x="457200" y="2762250"/>
            <a:ext cx="8229600" cy="1257300"/>
          </a:xfrm>
          <a:prstGeom prst="rect">
            <a:avLst/>
          </a:prstGeom>
        </p:spPr>
        <p:txBody>
          <a:bodyPr/>
          <a:lstStyle>
            <a:lvl1pPr marL="0" indent="0" algn="ctr">
              <a:buNone/>
              <a:defRPr sz="2600">
                <a:solidFill>
                  <a:schemeClr val="accent1"/>
                </a:solidFill>
              </a:defRPr>
            </a:lvl1pPr>
          </a:lstStyle>
          <a:p>
            <a:r>
              <a:rPr lang="en-US"/>
              <a:t>Click to edit Master subtitle style</a:t>
            </a:r>
            <a:endParaRPr lang="en-US" dirty="0"/>
          </a:p>
        </p:txBody>
      </p:sp>
      <p:sp>
        <p:nvSpPr>
          <p:cNvPr id="15" name="Rectangle 5"/>
          <p:cNvSpPr>
            <a:spLocks noChangeArrowheads="1"/>
          </p:cNvSpPr>
          <p:nvPr userDrawn="1"/>
        </p:nvSpPr>
        <p:spPr bwMode="auto">
          <a:xfrm>
            <a:off x="1828800" y="0"/>
            <a:ext cx="2948098"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Rectangle 2"/>
          <p:cNvSpPr>
            <a:spLocks noChangeArrowheads="1"/>
          </p:cNvSpPr>
          <p:nvPr userDrawn="1"/>
        </p:nvSpPr>
        <p:spPr bwMode="auto">
          <a:xfrm>
            <a:off x="4905704" y="0"/>
            <a:ext cx="1190296"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7" name="Rectangle 3"/>
          <p:cNvSpPr>
            <a:spLocks noChangeArrowheads="1"/>
          </p:cNvSpPr>
          <p:nvPr userDrawn="1"/>
        </p:nvSpPr>
        <p:spPr bwMode="auto">
          <a:xfrm>
            <a:off x="6237890" y="0"/>
            <a:ext cx="2906111"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Rectangle 4"/>
          <p:cNvSpPr>
            <a:spLocks noChangeArrowheads="1"/>
          </p:cNvSpPr>
          <p:nvPr userDrawn="1"/>
        </p:nvSpPr>
        <p:spPr bwMode="auto">
          <a:xfrm>
            <a:off x="-13514" y="0"/>
            <a:ext cx="1689914"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
        <p:nvSpPr>
          <p:cNvPr id="20" name="TextBox 19"/>
          <p:cNvSpPr txBox="1"/>
          <p:nvPr userDrawn="1"/>
        </p:nvSpPr>
        <p:spPr>
          <a:xfrm>
            <a:off x="457200" y="2024055"/>
            <a:ext cx="8229600" cy="677108"/>
          </a:xfrm>
          <a:prstGeom prst="rect">
            <a:avLst/>
          </a:prstGeom>
          <a:noFill/>
        </p:spPr>
        <p:txBody>
          <a:bodyPr wrap="square" rtlCol="0">
            <a:spAutoFit/>
          </a:bodyPr>
          <a:lstStyle/>
          <a:p>
            <a:pPr algn="ctr"/>
            <a:r>
              <a:rPr lang="en-US" sz="3800" kern="1200" dirty="0">
                <a:solidFill>
                  <a:schemeClr val="accent3"/>
                </a:solidFill>
                <a:latin typeface="+mj-lt"/>
                <a:ea typeface="+mj-ea"/>
                <a:cs typeface="+mj-cs"/>
              </a:rPr>
              <a:t>Questions?</a:t>
            </a:r>
          </a:p>
        </p:txBody>
      </p:sp>
    </p:spTree>
    <p:extLst>
      <p:ext uri="{BB962C8B-B14F-4D97-AF65-F5344CB8AC3E}">
        <p14:creationId xmlns:p14="http://schemas.microsoft.com/office/powerpoint/2010/main" val="30553478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7" name="Rectangle 5"/>
          <p:cNvSpPr>
            <a:spLocks noChangeArrowheads="1"/>
          </p:cNvSpPr>
          <p:nvPr userDrawn="1"/>
        </p:nvSpPr>
        <p:spPr bwMode="auto">
          <a:xfrm>
            <a:off x="0" y="4731874"/>
            <a:ext cx="2819400"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Rectangle 2"/>
          <p:cNvSpPr>
            <a:spLocks noChangeArrowheads="1"/>
          </p:cNvSpPr>
          <p:nvPr userDrawn="1"/>
        </p:nvSpPr>
        <p:spPr bwMode="auto">
          <a:xfrm>
            <a:off x="5344886" y="4731874"/>
            <a:ext cx="3799115"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9" name="Rectangle 3"/>
          <p:cNvSpPr>
            <a:spLocks noChangeArrowheads="1"/>
          </p:cNvSpPr>
          <p:nvPr userDrawn="1"/>
        </p:nvSpPr>
        <p:spPr bwMode="auto">
          <a:xfrm>
            <a:off x="2982686" y="4731874"/>
            <a:ext cx="1161287"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Rectangle 4"/>
          <p:cNvSpPr>
            <a:spLocks noChangeArrowheads="1"/>
          </p:cNvSpPr>
          <p:nvPr userDrawn="1"/>
        </p:nvSpPr>
        <p:spPr bwMode="auto">
          <a:xfrm>
            <a:off x="4307259" y="4731874"/>
            <a:ext cx="874341"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pPr/>
              <a:t>‹#›</a:t>
            </a:fld>
            <a:endParaRPr lang="en-US" dirty="0"/>
          </a:p>
        </p:txBody>
      </p:sp>
      <p:sp>
        <p:nvSpPr>
          <p:cNvPr id="14" name="Subtitle 8"/>
          <p:cNvSpPr>
            <a:spLocks noGrp="1"/>
          </p:cNvSpPr>
          <p:nvPr>
            <p:ph type="subTitle" idx="1"/>
          </p:nvPr>
        </p:nvSpPr>
        <p:spPr>
          <a:xfrm>
            <a:off x="457200" y="2762250"/>
            <a:ext cx="8229600" cy="1257300"/>
          </a:xfrm>
          <a:prstGeom prst="rect">
            <a:avLst/>
          </a:prstGeom>
        </p:spPr>
        <p:txBody>
          <a:bodyPr/>
          <a:lstStyle>
            <a:lvl1pPr marL="0" indent="0" algn="ctr">
              <a:buNone/>
              <a:defRPr sz="2600">
                <a:solidFill>
                  <a:schemeClr val="accent1"/>
                </a:solidFill>
              </a:defRPr>
            </a:lvl1pPr>
          </a:lstStyle>
          <a:p>
            <a:r>
              <a:rPr lang="en-US"/>
              <a:t>Click to edit Master subtitle style</a:t>
            </a:r>
            <a:endParaRPr lang="en-US" dirty="0"/>
          </a:p>
        </p:txBody>
      </p:sp>
      <p:sp>
        <p:nvSpPr>
          <p:cNvPr id="15" name="Rectangle 5"/>
          <p:cNvSpPr>
            <a:spLocks noChangeArrowheads="1"/>
          </p:cNvSpPr>
          <p:nvPr userDrawn="1"/>
        </p:nvSpPr>
        <p:spPr bwMode="auto">
          <a:xfrm>
            <a:off x="1828800" y="0"/>
            <a:ext cx="2948098"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Rectangle 2"/>
          <p:cNvSpPr>
            <a:spLocks noChangeArrowheads="1"/>
          </p:cNvSpPr>
          <p:nvPr userDrawn="1"/>
        </p:nvSpPr>
        <p:spPr bwMode="auto">
          <a:xfrm>
            <a:off x="4905704" y="0"/>
            <a:ext cx="1190296"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7" name="Rectangle 3"/>
          <p:cNvSpPr>
            <a:spLocks noChangeArrowheads="1"/>
          </p:cNvSpPr>
          <p:nvPr userDrawn="1"/>
        </p:nvSpPr>
        <p:spPr bwMode="auto">
          <a:xfrm>
            <a:off x="6237890" y="0"/>
            <a:ext cx="2906111"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Rectangle 4"/>
          <p:cNvSpPr>
            <a:spLocks noChangeArrowheads="1"/>
          </p:cNvSpPr>
          <p:nvPr userDrawn="1"/>
        </p:nvSpPr>
        <p:spPr bwMode="auto">
          <a:xfrm>
            <a:off x="-13514" y="0"/>
            <a:ext cx="1689914"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
        <p:nvSpPr>
          <p:cNvPr id="20" name="TextBox 19"/>
          <p:cNvSpPr txBox="1"/>
          <p:nvPr userDrawn="1"/>
        </p:nvSpPr>
        <p:spPr>
          <a:xfrm>
            <a:off x="457200" y="2024055"/>
            <a:ext cx="8229600" cy="677108"/>
          </a:xfrm>
          <a:prstGeom prst="rect">
            <a:avLst/>
          </a:prstGeom>
          <a:noFill/>
        </p:spPr>
        <p:txBody>
          <a:bodyPr wrap="square" rtlCol="0">
            <a:spAutoFit/>
          </a:bodyPr>
          <a:lstStyle/>
          <a:p>
            <a:pPr algn="ctr"/>
            <a:r>
              <a:rPr lang="en-US" sz="3800" kern="1200" dirty="0">
                <a:solidFill>
                  <a:schemeClr val="accent3"/>
                </a:solidFill>
                <a:latin typeface="+mj-lt"/>
                <a:ea typeface="+mj-ea"/>
                <a:cs typeface="+mj-cs"/>
              </a:rPr>
              <a:t>Thank You.</a:t>
            </a:r>
          </a:p>
        </p:txBody>
      </p:sp>
    </p:spTree>
    <p:extLst>
      <p:ext uri="{BB962C8B-B14F-4D97-AF65-F5344CB8AC3E}">
        <p14:creationId xmlns:p14="http://schemas.microsoft.com/office/powerpoint/2010/main" val="3027817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blank ">
    <p:spTree>
      <p:nvGrpSpPr>
        <p:cNvPr id="1" name=""/>
        <p:cNvGrpSpPr/>
        <p:nvPr/>
      </p:nvGrpSpPr>
      <p:grpSpPr>
        <a:xfrm>
          <a:off x="0" y="0"/>
          <a:ext cx="0" cy="0"/>
          <a:chOff x="0" y="0"/>
          <a:chExt cx="0" cy="0"/>
        </a:xfrm>
      </p:grpSpPr>
      <p:sp>
        <p:nvSpPr>
          <p:cNvPr id="8" name="Rectangle 5"/>
          <p:cNvSpPr>
            <a:spLocks noChangeArrowheads="1"/>
          </p:cNvSpPr>
          <p:nvPr userDrawn="1"/>
        </p:nvSpPr>
        <p:spPr bwMode="auto">
          <a:xfrm>
            <a:off x="0" y="4731875"/>
            <a:ext cx="2819400"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Rectangle 2"/>
          <p:cNvSpPr>
            <a:spLocks noChangeArrowheads="1"/>
          </p:cNvSpPr>
          <p:nvPr userDrawn="1"/>
        </p:nvSpPr>
        <p:spPr bwMode="auto">
          <a:xfrm>
            <a:off x="5344886" y="4731874"/>
            <a:ext cx="3799115"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0" name="Rectangle 3"/>
          <p:cNvSpPr>
            <a:spLocks noChangeArrowheads="1"/>
          </p:cNvSpPr>
          <p:nvPr userDrawn="1"/>
        </p:nvSpPr>
        <p:spPr bwMode="auto">
          <a:xfrm>
            <a:off x="2982686" y="4731874"/>
            <a:ext cx="1161287"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Rectangle 4"/>
          <p:cNvSpPr>
            <a:spLocks noChangeArrowheads="1"/>
          </p:cNvSpPr>
          <p:nvPr userDrawn="1"/>
        </p:nvSpPr>
        <p:spPr bwMode="auto">
          <a:xfrm>
            <a:off x="4307259" y="4731874"/>
            <a:ext cx="874341"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pPr/>
              <a:t>‹#›</a:t>
            </a:fld>
            <a:endParaRPr lang="en-US" dirty="0"/>
          </a:p>
        </p:txBody>
      </p:sp>
      <p:sp>
        <p:nvSpPr>
          <p:cNvPr id="15" name="Title 1"/>
          <p:cNvSpPr>
            <a:spLocks noGrp="1"/>
          </p:cNvSpPr>
          <p:nvPr>
            <p:ph type="title"/>
          </p:nvPr>
        </p:nvSpPr>
        <p:spPr>
          <a:xfrm>
            <a:off x="457200" y="135639"/>
            <a:ext cx="8229600" cy="857250"/>
          </a:xfrm>
          <a:prstGeom prst="rect">
            <a:avLst/>
          </a:prstGeom>
        </p:spPr>
        <p:txBody>
          <a:bodyPr anchor="ctr">
            <a:noAutofit/>
          </a:bodyPr>
          <a:lstStyle>
            <a:lvl1pPr>
              <a:lnSpc>
                <a:spcPts val="3000"/>
              </a:lnSpc>
              <a:spcAft>
                <a:spcPts val="0"/>
              </a:spcAft>
              <a:defRPr sz="3000">
                <a:solidFill>
                  <a:schemeClr val="accent3"/>
                </a:solidFill>
                <a:latin typeface="+mj-lt"/>
              </a:defRPr>
            </a:lvl1pPr>
          </a:lstStyle>
          <a:p>
            <a:r>
              <a:rPr lang="en-US"/>
              <a:t>Click to edit Master title style</a:t>
            </a:r>
            <a:endParaRPr lang="en-US"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1120626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no title">
    <p:spTree>
      <p:nvGrpSpPr>
        <p:cNvPr id="1" name=""/>
        <p:cNvGrpSpPr/>
        <p:nvPr/>
      </p:nvGrpSpPr>
      <p:grpSpPr>
        <a:xfrm>
          <a:off x="0" y="0"/>
          <a:ext cx="0" cy="0"/>
          <a:chOff x="0" y="0"/>
          <a:chExt cx="0" cy="0"/>
        </a:xfrm>
      </p:grpSpPr>
      <p:sp>
        <p:nvSpPr>
          <p:cNvPr id="8" name="Rectangle 5"/>
          <p:cNvSpPr>
            <a:spLocks noChangeArrowheads="1"/>
          </p:cNvSpPr>
          <p:nvPr userDrawn="1"/>
        </p:nvSpPr>
        <p:spPr bwMode="auto">
          <a:xfrm>
            <a:off x="0" y="4731875"/>
            <a:ext cx="2819400"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Rectangle 2"/>
          <p:cNvSpPr>
            <a:spLocks noChangeArrowheads="1"/>
          </p:cNvSpPr>
          <p:nvPr userDrawn="1"/>
        </p:nvSpPr>
        <p:spPr bwMode="auto">
          <a:xfrm>
            <a:off x="5344886" y="4731874"/>
            <a:ext cx="3799115"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0" name="Rectangle 3"/>
          <p:cNvSpPr>
            <a:spLocks noChangeArrowheads="1"/>
          </p:cNvSpPr>
          <p:nvPr userDrawn="1"/>
        </p:nvSpPr>
        <p:spPr bwMode="auto">
          <a:xfrm>
            <a:off x="2982686" y="4731874"/>
            <a:ext cx="1161287"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Rectangle 4"/>
          <p:cNvSpPr>
            <a:spLocks noChangeArrowheads="1"/>
          </p:cNvSpPr>
          <p:nvPr userDrawn="1"/>
        </p:nvSpPr>
        <p:spPr bwMode="auto">
          <a:xfrm>
            <a:off x="4307259" y="4731874"/>
            <a:ext cx="874341"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pPr/>
              <a:t>‹#›</a:t>
            </a:fld>
            <a:endParaRPr lang="en-US"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3628869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Boxes">
    <p:spTree>
      <p:nvGrpSpPr>
        <p:cNvPr id="1" name=""/>
        <p:cNvGrpSpPr/>
        <p:nvPr/>
      </p:nvGrpSpPr>
      <p:grpSpPr>
        <a:xfrm>
          <a:off x="0" y="0"/>
          <a:ext cx="0" cy="0"/>
          <a:chOff x="0" y="0"/>
          <a:chExt cx="0" cy="0"/>
        </a:xfrm>
      </p:grpSpPr>
      <p:sp>
        <p:nvSpPr>
          <p:cNvPr id="8" name="Rectangle 5"/>
          <p:cNvSpPr>
            <a:spLocks noChangeArrowheads="1"/>
          </p:cNvSpPr>
          <p:nvPr userDrawn="1"/>
        </p:nvSpPr>
        <p:spPr bwMode="auto">
          <a:xfrm>
            <a:off x="0" y="4731875"/>
            <a:ext cx="2819400"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Rectangle 2"/>
          <p:cNvSpPr>
            <a:spLocks noChangeArrowheads="1"/>
          </p:cNvSpPr>
          <p:nvPr userDrawn="1"/>
        </p:nvSpPr>
        <p:spPr bwMode="auto">
          <a:xfrm>
            <a:off x="5344886" y="4731874"/>
            <a:ext cx="3799115"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0" name="Rectangle 3"/>
          <p:cNvSpPr>
            <a:spLocks noChangeArrowheads="1"/>
          </p:cNvSpPr>
          <p:nvPr userDrawn="1"/>
        </p:nvSpPr>
        <p:spPr bwMode="auto">
          <a:xfrm>
            <a:off x="2982686" y="4731874"/>
            <a:ext cx="1161287"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Rectangle 4"/>
          <p:cNvSpPr>
            <a:spLocks noChangeArrowheads="1"/>
          </p:cNvSpPr>
          <p:nvPr userDrawn="1"/>
        </p:nvSpPr>
        <p:spPr bwMode="auto">
          <a:xfrm>
            <a:off x="4307259" y="4731874"/>
            <a:ext cx="874341"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pPr/>
              <a:t>‹#›</a:t>
            </a:fld>
            <a:endParaRPr lang="en-US" dirty="0"/>
          </a:p>
        </p:txBody>
      </p:sp>
      <p:sp>
        <p:nvSpPr>
          <p:cNvPr id="15" name="Title 1"/>
          <p:cNvSpPr>
            <a:spLocks noGrp="1"/>
          </p:cNvSpPr>
          <p:nvPr>
            <p:ph type="title"/>
          </p:nvPr>
        </p:nvSpPr>
        <p:spPr>
          <a:xfrm>
            <a:off x="457200" y="135639"/>
            <a:ext cx="8229600" cy="857250"/>
          </a:xfrm>
          <a:prstGeom prst="rect">
            <a:avLst/>
          </a:prstGeom>
        </p:spPr>
        <p:txBody>
          <a:bodyPr anchor="ctr">
            <a:noAutofit/>
          </a:bodyPr>
          <a:lstStyle>
            <a:lvl1pPr>
              <a:lnSpc>
                <a:spcPts val="3000"/>
              </a:lnSpc>
              <a:spcAft>
                <a:spcPts val="0"/>
              </a:spcAft>
              <a:defRPr sz="3000">
                <a:solidFill>
                  <a:schemeClr val="accent3"/>
                </a:solidFill>
                <a:latin typeface="+mj-lt"/>
              </a:defRPr>
            </a:lvl1pPr>
          </a:lstStyle>
          <a:p>
            <a:r>
              <a:rPr lang="en-US"/>
              <a:t>Click to edit Master title style</a:t>
            </a:r>
            <a:endParaRPr lang="en-US" dirty="0"/>
          </a:p>
        </p:txBody>
      </p:sp>
      <p:sp>
        <p:nvSpPr>
          <p:cNvPr id="16" name="Content Placeholder 2"/>
          <p:cNvSpPr>
            <a:spLocks noGrp="1"/>
          </p:cNvSpPr>
          <p:nvPr>
            <p:ph idx="1"/>
          </p:nvPr>
        </p:nvSpPr>
        <p:spPr>
          <a:xfrm>
            <a:off x="276664" y="1047751"/>
            <a:ext cx="4191000" cy="3581400"/>
          </a:xfrm>
          <a:prstGeom prst="rect">
            <a:avLst/>
          </a:prstGeom>
        </p:spPr>
        <p:txBody>
          <a:bodyPr/>
          <a:lstStyle>
            <a:lvl1pPr>
              <a:defRPr sz="2400">
                <a:solidFill>
                  <a:schemeClr val="tx1">
                    <a:lumMod val="50000"/>
                  </a:schemeClr>
                </a:solidFill>
                <a:latin typeface="+mn-lt"/>
                <a:cs typeface="Arial" panose="020B0604020202020204" pitchFamily="34" charset="0"/>
              </a:defRPr>
            </a:lvl1pPr>
            <a:lvl2pPr>
              <a:defRPr sz="2200">
                <a:solidFill>
                  <a:schemeClr val="tx1">
                    <a:lumMod val="50000"/>
                  </a:schemeClr>
                </a:solidFill>
                <a:latin typeface="+mn-lt"/>
                <a:cs typeface="Arial" panose="020B0604020202020204" pitchFamily="34" charset="0"/>
              </a:defRPr>
            </a:lvl2pPr>
            <a:lvl3pPr marL="1143000" indent="-228600">
              <a:buFont typeface="Wingdings" panose="05000000000000000000" pitchFamily="2" charset="2"/>
              <a:buChar char="§"/>
              <a:defRPr sz="2000">
                <a:solidFill>
                  <a:schemeClr val="tx1">
                    <a:lumMod val="50000"/>
                  </a:schemeClr>
                </a:solidFill>
                <a:latin typeface="+mn-lt"/>
                <a:cs typeface="Arial" panose="020B0604020202020204" pitchFamily="34" charset="0"/>
              </a:defRPr>
            </a:lvl3pPr>
            <a:lvl4pPr marL="1600200" indent="-228600">
              <a:buFont typeface="Courier New" panose="02070309020205020404" pitchFamily="49" charset="0"/>
              <a:buChar char="o"/>
              <a:defRPr sz="1800">
                <a:solidFill>
                  <a:schemeClr val="tx1">
                    <a:lumMod val="50000"/>
                  </a:schemeClr>
                </a:solidFill>
                <a:latin typeface="+mn-lt"/>
                <a:cs typeface="Arial" panose="020B0604020202020204" pitchFamily="34" charset="0"/>
              </a:defRPr>
            </a:lvl4pPr>
            <a:lvl5pPr>
              <a:defRPr sz="1600">
                <a:solidFill>
                  <a:schemeClr val="tx1">
                    <a:lumMod val="50000"/>
                  </a:schemeClr>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p:cNvSpPr>
            <a:spLocks noGrp="1"/>
          </p:cNvSpPr>
          <p:nvPr>
            <p:ph idx="10"/>
          </p:nvPr>
        </p:nvSpPr>
        <p:spPr>
          <a:xfrm>
            <a:off x="4572000" y="1047750"/>
            <a:ext cx="4191000" cy="3581400"/>
          </a:xfrm>
          <a:prstGeom prst="rect">
            <a:avLst/>
          </a:prstGeom>
        </p:spPr>
        <p:txBody>
          <a:bodyPr/>
          <a:lstStyle>
            <a:lvl1pPr>
              <a:defRPr sz="2400">
                <a:solidFill>
                  <a:schemeClr val="tx1">
                    <a:lumMod val="50000"/>
                  </a:schemeClr>
                </a:solidFill>
                <a:latin typeface="+mn-lt"/>
                <a:cs typeface="Arial" panose="020B0604020202020204" pitchFamily="34" charset="0"/>
              </a:defRPr>
            </a:lvl1pPr>
            <a:lvl2pPr>
              <a:defRPr sz="2400">
                <a:solidFill>
                  <a:schemeClr val="tx1">
                    <a:lumMod val="50000"/>
                  </a:schemeClr>
                </a:solidFill>
                <a:latin typeface="+mn-lt"/>
                <a:cs typeface="Arial" panose="020B0604020202020204" pitchFamily="34" charset="0"/>
              </a:defRPr>
            </a:lvl2pPr>
            <a:lvl3pPr marL="1143000" indent="-228600">
              <a:buFont typeface="Wingdings" panose="05000000000000000000" pitchFamily="2" charset="2"/>
              <a:buChar char="§"/>
              <a:defRPr sz="2200">
                <a:solidFill>
                  <a:schemeClr val="tx1">
                    <a:lumMod val="50000"/>
                  </a:schemeClr>
                </a:solidFill>
                <a:latin typeface="+mn-lt"/>
                <a:cs typeface="Arial" panose="020B0604020202020204" pitchFamily="34" charset="0"/>
              </a:defRPr>
            </a:lvl3pPr>
            <a:lvl4pPr marL="1600200" indent="-228600">
              <a:buFont typeface="Courier New" panose="02070309020205020404" pitchFamily="49" charset="0"/>
              <a:buChar char="o"/>
              <a:defRPr>
                <a:solidFill>
                  <a:schemeClr val="tx1">
                    <a:lumMod val="50000"/>
                  </a:schemeClr>
                </a:solidFill>
                <a:latin typeface="+mn-lt"/>
                <a:cs typeface="Arial" panose="020B0604020202020204" pitchFamily="34" charset="0"/>
              </a:defRPr>
            </a:lvl4pPr>
            <a:lvl5pPr>
              <a:defRPr sz="1800">
                <a:solidFill>
                  <a:schemeClr val="tx1">
                    <a:lumMod val="50000"/>
                  </a:schemeClr>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1426830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Left Photo right">
    <p:spTree>
      <p:nvGrpSpPr>
        <p:cNvPr id="1" name=""/>
        <p:cNvGrpSpPr/>
        <p:nvPr/>
      </p:nvGrpSpPr>
      <p:grpSpPr>
        <a:xfrm>
          <a:off x="0" y="0"/>
          <a:ext cx="0" cy="0"/>
          <a:chOff x="0" y="0"/>
          <a:chExt cx="0" cy="0"/>
        </a:xfrm>
      </p:grpSpPr>
      <p:sp>
        <p:nvSpPr>
          <p:cNvPr id="8" name="Rectangle 5"/>
          <p:cNvSpPr>
            <a:spLocks noChangeArrowheads="1"/>
          </p:cNvSpPr>
          <p:nvPr userDrawn="1"/>
        </p:nvSpPr>
        <p:spPr bwMode="auto">
          <a:xfrm>
            <a:off x="0" y="4731875"/>
            <a:ext cx="2819400"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Rectangle 2"/>
          <p:cNvSpPr>
            <a:spLocks noChangeArrowheads="1"/>
          </p:cNvSpPr>
          <p:nvPr userDrawn="1"/>
        </p:nvSpPr>
        <p:spPr bwMode="auto">
          <a:xfrm>
            <a:off x="5344886" y="4731874"/>
            <a:ext cx="3799115"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0" name="Rectangle 3"/>
          <p:cNvSpPr>
            <a:spLocks noChangeArrowheads="1"/>
          </p:cNvSpPr>
          <p:nvPr userDrawn="1"/>
        </p:nvSpPr>
        <p:spPr bwMode="auto">
          <a:xfrm>
            <a:off x="2982686" y="4731874"/>
            <a:ext cx="1161287"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Rectangle 4"/>
          <p:cNvSpPr>
            <a:spLocks noChangeArrowheads="1"/>
          </p:cNvSpPr>
          <p:nvPr userDrawn="1"/>
        </p:nvSpPr>
        <p:spPr bwMode="auto">
          <a:xfrm>
            <a:off x="4307259" y="4731874"/>
            <a:ext cx="874341"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pPr/>
              <a:t>‹#›</a:t>
            </a:fld>
            <a:endParaRPr lang="en-US" dirty="0"/>
          </a:p>
        </p:txBody>
      </p:sp>
      <p:sp>
        <p:nvSpPr>
          <p:cNvPr id="15" name="Title 1"/>
          <p:cNvSpPr>
            <a:spLocks noGrp="1"/>
          </p:cNvSpPr>
          <p:nvPr>
            <p:ph type="title"/>
          </p:nvPr>
        </p:nvSpPr>
        <p:spPr>
          <a:xfrm>
            <a:off x="457200" y="135639"/>
            <a:ext cx="8229600" cy="857250"/>
          </a:xfrm>
          <a:prstGeom prst="rect">
            <a:avLst/>
          </a:prstGeom>
        </p:spPr>
        <p:txBody>
          <a:bodyPr anchor="ctr">
            <a:noAutofit/>
          </a:bodyPr>
          <a:lstStyle>
            <a:lvl1pPr>
              <a:lnSpc>
                <a:spcPts val="3000"/>
              </a:lnSpc>
              <a:spcAft>
                <a:spcPts val="0"/>
              </a:spcAft>
              <a:defRPr sz="3000">
                <a:solidFill>
                  <a:schemeClr val="accent3"/>
                </a:solidFill>
                <a:latin typeface="+mj-lt"/>
              </a:defRPr>
            </a:lvl1pPr>
          </a:lstStyle>
          <a:p>
            <a:r>
              <a:rPr lang="en-US"/>
              <a:t>Click to edit Master title style</a:t>
            </a:r>
            <a:endParaRPr lang="en-US" dirty="0"/>
          </a:p>
        </p:txBody>
      </p:sp>
      <p:sp>
        <p:nvSpPr>
          <p:cNvPr id="16" name="Content Placeholder 2"/>
          <p:cNvSpPr>
            <a:spLocks noGrp="1"/>
          </p:cNvSpPr>
          <p:nvPr>
            <p:ph idx="1"/>
          </p:nvPr>
        </p:nvSpPr>
        <p:spPr>
          <a:xfrm>
            <a:off x="276664" y="1047751"/>
            <a:ext cx="4981136" cy="3581400"/>
          </a:xfrm>
          <a:prstGeom prst="rect">
            <a:avLst/>
          </a:prstGeom>
        </p:spPr>
        <p:txBody>
          <a:bodyPr/>
          <a:lstStyle>
            <a:lvl1pPr>
              <a:defRPr sz="2400">
                <a:solidFill>
                  <a:schemeClr val="tx1">
                    <a:lumMod val="50000"/>
                  </a:schemeClr>
                </a:solidFill>
                <a:latin typeface="+mn-lt"/>
                <a:cs typeface="Arial" panose="020B0604020202020204" pitchFamily="34" charset="0"/>
              </a:defRPr>
            </a:lvl1pPr>
            <a:lvl2pPr>
              <a:defRPr sz="2200">
                <a:solidFill>
                  <a:schemeClr val="tx1">
                    <a:lumMod val="50000"/>
                  </a:schemeClr>
                </a:solidFill>
                <a:latin typeface="+mn-lt"/>
                <a:cs typeface="Arial" panose="020B0604020202020204" pitchFamily="34" charset="0"/>
              </a:defRPr>
            </a:lvl2pPr>
            <a:lvl3pPr marL="1143000" indent="-228600">
              <a:buFont typeface="Wingdings" panose="05000000000000000000" pitchFamily="2" charset="2"/>
              <a:buChar char="§"/>
              <a:defRPr sz="2000">
                <a:solidFill>
                  <a:schemeClr val="tx1">
                    <a:lumMod val="50000"/>
                  </a:schemeClr>
                </a:solidFill>
                <a:latin typeface="+mn-lt"/>
                <a:cs typeface="Arial" panose="020B0604020202020204" pitchFamily="34" charset="0"/>
              </a:defRPr>
            </a:lvl3pPr>
            <a:lvl4pPr marL="1600200" indent="-228600">
              <a:buFont typeface="Courier New" panose="02070309020205020404" pitchFamily="49" charset="0"/>
              <a:buChar char="o"/>
              <a:defRPr sz="1800">
                <a:solidFill>
                  <a:schemeClr val="tx1">
                    <a:lumMod val="50000"/>
                  </a:schemeClr>
                </a:solidFill>
                <a:latin typeface="+mn-lt"/>
                <a:cs typeface="Arial" panose="020B0604020202020204" pitchFamily="34" charset="0"/>
              </a:defRPr>
            </a:lvl4pPr>
            <a:lvl5pPr>
              <a:defRPr sz="1600">
                <a:solidFill>
                  <a:schemeClr val="tx1">
                    <a:lumMod val="50000"/>
                  </a:schemeClr>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2"/>
          </p:nvPr>
        </p:nvSpPr>
        <p:spPr>
          <a:xfrm>
            <a:off x="5339631" y="1047750"/>
            <a:ext cx="3505200" cy="3581400"/>
          </a:xfrm>
          <a:prstGeom prst="rect">
            <a:avLst/>
          </a:prstGeom>
        </p:spPr>
        <p:txBody>
          <a:bodyPr/>
          <a:lstStyle/>
          <a:p>
            <a:r>
              <a:rPr lang="en-US" dirty="0"/>
              <a:t>Click icon to add picture</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135242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Right  Photo Left">
    <p:spTree>
      <p:nvGrpSpPr>
        <p:cNvPr id="1" name=""/>
        <p:cNvGrpSpPr/>
        <p:nvPr/>
      </p:nvGrpSpPr>
      <p:grpSpPr>
        <a:xfrm>
          <a:off x="0" y="0"/>
          <a:ext cx="0" cy="0"/>
          <a:chOff x="0" y="0"/>
          <a:chExt cx="0" cy="0"/>
        </a:xfrm>
      </p:grpSpPr>
      <p:sp>
        <p:nvSpPr>
          <p:cNvPr id="8" name="Rectangle 5"/>
          <p:cNvSpPr>
            <a:spLocks noChangeArrowheads="1"/>
          </p:cNvSpPr>
          <p:nvPr userDrawn="1"/>
        </p:nvSpPr>
        <p:spPr bwMode="auto">
          <a:xfrm>
            <a:off x="0" y="4731875"/>
            <a:ext cx="2819400"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Rectangle 2"/>
          <p:cNvSpPr>
            <a:spLocks noChangeArrowheads="1"/>
          </p:cNvSpPr>
          <p:nvPr userDrawn="1"/>
        </p:nvSpPr>
        <p:spPr bwMode="auto">
          <a:xfrm>
            <a:off x="5344886" y="4731874"/>
            <a:ext cx="3799115"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0" name="Rectangle 3"/>
          <p:cNvSpPr>
            <a:spLocks noChangeArrowheads="1"/>
          </p:cNvSpPr>
          <p:nvPr userDrawn="1"/>
        </p:nvSpPr>
        <p:spPr bwMode="auto">
          <a:xfrm>
            <a:off x="2982686" y="4731874"/>
            <a:ext cx="1161287"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Rectangle 4"/>
          <p:cNvSpPr>
            <a:spLocks noChangeArrowheads="1"/>
          </p:cNvSpPr>
          <p:nvPr userDrawn="1"/>
        </p:nvSpPr>
        <p:spPr bwMode="auto">
          <a:xfrm>
            <a:off x="4307259" y="4731874"/>
            <a:ext cx="874341"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pPr/>
              <a:t>‹#›</a:t>
            </a:fld>
            <a:endParaRPr lang="en-US" dirty="0"/>
          </a:p>
        </p:txBody>
      </p:sp>
      <p:sp>
        <p:nvSpPr>
          <p:cNvPr id="15" name="Title 1"/>
          <p:cNvSpPr>
            <a:spLocks noGrp="1"/>
          </p:cNvSpPr>
          <p:nvPr>
            <p:ph type="title"/>
          </p:nvPr>
        </p:nvSpPr>
        <p:spPr>
          <a:xfrm>
            <a:off x="457200" y="135639"/>
            <a:ext cx="8229600" cy="857250"/>
          </a:xfrm>
          <a:prstGeom prst="rect">
            <a:avLst/>
          </a:prstGeom>
        </p:spPr>
        <p:txBody>
          <a:bodyPr anchor="ctr">
            <a:noAutofit/>
          </a:bodyPr>
          <a:lstStyle>
            <a:lvl1pPr>
              <a:lnSpc>
                <a:spcPts val="3000"/>
              </a:lnSpc>
              <a:spcAft>
                <a:spcPts val="0"/>
              </a:spcAft>
              <a:defRPr sz="3000">
                <a:solidFill>
                  <a:schemeClr val="accent3"/>
                </a:solidFill>
                <a:latin typeface="+mj-lt"/>
              </a:defRPr>
            </a:lvl1pPr>
          </a:lstStyle>
          <a:p>
            <a:r>
              <a:rPr lang="en-US"/>
              <a:t>Click to edit Master title style</a:t>
            </a:r>
            <a:endParaRPr lang="en-US" dirty="0"/>
          </a:p>
        </p:txBody>
      </p:sp>
      <p:sp>
        <p:nvSpPr>
          <p:cNvPr id="16" name="Content Placeholder 2"/>
          <p:cNvSpPr>
            <a:spLocks noGrp="1"/>
          </p:cNvSpPr>
          <p:nvPr>
            <p:ph idx="1"/>
          </p:nvPr>
        </p:nvSpPr>
        <p:spPr>
          <a:xfrm>
            <a:off x="3810000" y="1047751"/>
            <a:ext cx="4981136" cy="3581400"/>
          </a:xfrm>
          <a:prstGeom prst="rect">
            <a:avLst/>
          </a:prstGeom>
        </p:spPr>
        <p:txBody>
          <a:bodyPr/>
          <a:lstStyle>
            <a:lvl1pPr>
              <a:defRPr sz="2400">
                <a:solidFill>
                  <a:schemeClr val="tx1">
                    <a:lumMod val="50000"/>
                  </a:schemeClr>
                </a:solidFill>
                <a:latin typeface="+mn-lt"/>
                <a:cs typeface="Arial" panose="020B0604020202020204" pitchFamily="34" charset="0"/>
              </a:defRPr>
            </a:lvl1pPr>
            <a:lvl2pPr>
              <a:defRPr sz="2200">
                <a:solidFill>
                  <a:schemeClr val="tx1">
                    <a:lumMod val="50000"/>
                  </a:schemeClr>
                </a:solidFill>
                <a:latin typeface="+mn-lt"/>
                <a:cs typeface="Arial" panose="020B0604020202020204" pitchFamily="34" charset="0"/>
              </a:defRPr>
            </a:lvl2pPr>
            <a:lvl3pPr marL="1143000" indent="-228600">
              <a:buFont typeface="Wingdings" panose="05000000000000000000" pitchFamily="2" charset="2"/>
              <a:buChar char="§"/>
              <a:defRPr sz="2000">
                <a:solidFill>
                  <a:schemeClr val="tx1">
                    <a:lumMod val="50000"/>
                  </a:schemeClr>
                </a:solidFill>
                <a:latin typeface="+mn-lt"/>
                <a:cs typeface="Arial" panose="020B0604020202020204" pitchFamily="34" charset="0"/>
              </a:defRPr>
            </a:lvl3pPr>
            <a:lvl4pPr marL="1600200" indent="-228600">
              <a:buFont typeface="Courier New" panose="02070309020205020404" pitchFamily="49" charset="0"/>
              <a:buChar char="o"/>
              <a:defRPr sz="1800">
                <a:solidFill>
                  <a:schemeClr val="tx1">
                    <a:lumMod val="50000"/>
                  </a:schemeClr>
                </a:solidFill>
                <a:latin typeface="+mn-lt"/>
                <a:cs typeface="Arial" panose="020B0604020202020204" pitchFamily="34" charset="0"/>
              </a:defRPr>
            </a:lvl4pPr>
            <a:lvl5pPr>
              <a:defRPr sz="1600">
                <a:solidFill>
                  <a:schemeClr val="tx1">
                    <a:lumMod val="50000"/>
                  </a:schemeClr>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2"/>
          </p:nvPr>
        </p:nvSpPr>
        <p:spPr>
          <a:xfrm>
            <a:off x="258817" y="1047750"/>
            <a:ext cx="3505200" cy="3581400"/>
          </a:xfrm>
          <a:prstGeom prst="rect">
            <a:avLst/>
          </a:prstGeom>
        </p:spPr>
        <p:txBody>
          <a:bodyPr/>
          <a:lstStyle/>
          <a:p>
            <a:r>
              <a:rPr lang="en-US" dirty="0"/>
              <a:t>Click icon to add picture</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2452206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sic Chapter slid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356490"/>
            <a:ext cx="8229600" cy="1314450"/>
          </a:xfrm>
          <a:prstGeom prst="rect">
            <a:avLst/>
          </a:prstGeom>
        </p:spPr>
        <p:txBody>
          <a:bodyPr anchor="b">
            <a:normAutofit/>
          </a:bodyPr>
          <a:lstStyle>
            <a:lvl1pPr>
              <a:lnSpc>
                <a:spcPts val="3000"/>
              </a:lnSpc>
              <a:spcAft>
                <a:spcPts val="0"/>
              </a:spcAft>
              <a:defRPr sz="3200">
                <a:solidFill>
                  <a:schemeClr val="accent3"/>
                </a:solidFill>
                <a:latin typeface="+mj-lt"/>
              </a:defRPr>
            </a:lvl1pPr>
          </a:lstStyle>
          <a:p>
            <a:r>
              <a:rPr lang="en-US" dirty="0"/>
              <a:t>Click to edit title</a:t>
            </a:r>
          </a:p>
        </p:txBody>
      </p:sp>
      <p:sp>
        <p:nvSpPr>
          <p:cNvPr id="7" name="Rectangle 5"/>
          <p:cNvSpPr>
            <a:spLocks noChangeArrowheads="1"/>
          </p:cNvSpPr>
          <p:nvPr userDrawn="1"/>
        </p:nvSpPr>
        <p:spPr bwMode="auto">
          <a:xfrm>
            <a:off x="0" y="4731874"/>
            <a:ext cx="2819400"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Rectangle 2"/>
          <p:cNvSpPr>
            <a:spLocks noChangeArrowheads="1"/>
          </p:cNvSpPr>
          <p:nvPr userDrawn="1"/>
        </p:nvSpPr>
        <p:spPr bwMode="auto">
          <a:xfrm>
            <a:off x="5344886" y="4731874"/>
            <a:ext cx="3799115"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9" name="Rectangle 3"/>
          <p:cNvSpPr>
            <a:spLocks noChangeArrowheads="1"/>
          </p:cNvSpPr>
          <p:nvPr userDrawn="1"/>
        </p:nvSpPr>
        <p:spPr bwMode="auto">
          <a:xfrm>
            <a:off x="2982686" y="4731874"/>
            <a:ext cx="1161287"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Rectangle 4"/>
          <p:cNvSpPr>
            <a:spLocks noChangeArrowheads="1"/>
          </p:cNvSpPr>
          <p:nvPr userDrawn="1"/>
        </p:nvSpPr>
        <p:spPr bwMode="auto">
          <a:xfrm>
            <a:off x="4307259" y="4731874"/>
            <a:ext cx="874341"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pPr/>
              <a:t>‹#›</a:t>
            </a:fld>
            <a:endParaRPr lang="en-US" dirty="0"/>
          </a:p>
        </p:txBody>
      </p:sp>
      <p:sp>
        <p:nvSpPr>
          <p:cNvPr id="14" name="Subtitle 8"/>
          <p:cNvSpPr>
            <a:spLocks noGrp="1"/>
          </p:cNvSpPr>
          <p:nvPr>
            <p:ph type="subTitle" idx="1"/>
          </p:nvPr>
        </p:nvSpPr>
        <p:spPr>
          <a:xfrm>
            <a:off x="457200" y="2762250"/>
            <a:ext cx="8229600" cy="1257300"/>
          </a:xfrm>
          <a:prstGeom prst="rect">
            <a:avLst/>
          </a:prstGeom>
        </p:spPr>
        <p:txBody>
          <a:bodyPr/>
          <a:lstStyle>
            <a:lvl1pPr marL="0" indent="0" algn="ctr">
              <a:buNone/>
              <a:defRPr sz="2600">
                <a:solidFill>
                  <a:schemeClr val="accent1"/>
                </a:solidFill>
              </a:defRPr>
            </a:lvl1pPr>
          </a:lstStyle>
          <a:p>
            <a:r>
              <a:rPr lang="en-US"/>
              <a:t>Click to edit Master subtitle style</a:t>
            </a:r>
            <a:endParaRPr lang="en-US" dirty="0"/>
          </a:p>
        </p:txBody>
      </p:sp>
      <p:sp>
        <p:nvSpPr>
          <p:cNvPr id="15" name="Rectangle 5"/>
          <p:cNvSpPr>
            <a:spLocks noChangeArrowheads="1"/>
          </p:cNvSpPr>
          <p:nvPr userDrawn="1"/>
        </p:nvSpPr>
        <p:spPr bwMode="auto">
          <a:xfrm>
            <a:off x="1828800" y="0"/>
            <a:ext cx="2948098"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Rectangle 2"/>
          <p:cNvSpPr>
            <a:spLocks noChangeArrowheads="1"/>
          </p:cNvSpPr>
          <p:nvPr userDrawn="1"/>
        </p:nvSpPr>
        <p:spPr bwMode="auto">
          <a:xfrm>
            <a:off x="4905704" y="0"/>
            <a:ext cx="1190296"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7" name="Rectangle 3"/>
          <p:cNvSpPr>
            <a:spLocks noChangeArrowheads="1"/>
          </p:cNvSpPr>
          <p:nvPr userDrawn="1"/>
        </p:nvSpPr>
        <p:spPr bwMode="auto">
          <a:xfrm>
            <a:off x="6237890" y="0"/>
            <a:ext cx="2906111"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Rectangle 4"/>
          <p:cNvSpPr>
            <a:spLocks noChangeArrowheads="1"/>
          </p:cNvSpPr>
          <p:nvPr userDrawn="1"/>
        </p:nvSpPr>
        <p:spPr bwMode="auto">
          <a:xfrm>
            <a:off x="-13514" y="0"/>
            <a:ext cx="1689914"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3727346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Chapter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7"/>
          <p:cNvSpPr>
            <a:spLocks noGrp="1"/>
          </p:cNvSpPr>
          <p:nvPr>
            <p:ph type="ctrTitle"/>
          </p:nvPr>
        </p:nvSpPr>
        <p:spPr>
          <a:xfrm>
            <a:off x="533400" y="1527176"/>
            <a:ext cx="8001000" cy="1501774"/>
          </a:xfrm>
          <a:prstGeom prst="rect">
            <a:avLst/>
          </a:prstGeom>
        </p:spPr>
        <p:txBody>
          <a:bodyPr anchor="b"/>
          <a:lstStyle>
            <a:lvl1pPr>
              <a:defRPr sz="3200">
                <a:solidFill>
                  <a:schemeClr val="bg2"/>
                </a:solidFill>
              </a:defRPr>
            </a:lvl1pPr>
          </a:lstStyle>
          <a:p>
            <a:r>
              <a:rPr lang="en-US"/>
              <a:t>Click to edit Master title style</a:t>
            </a:r>
            <a:endParaRPr lang="en-US" dirty="0"/>
          </a:p>
        </p:txBody>
      </p:sp>
      <p:sp>
        <p:nvSpPr>
          <p:cNvPr id="8" name="Subtitle 8"/>
          <p:cNvSpPr>
            <a:spLocks noGrp="1"/>
          </p:cNvSpPr>
          <p:nvPr>
            <p:ph type="subTitle" idx="1"/>
          </p:nvPr>
        </p:nvSpPr>
        <p:spPr>
          <a:xfrm>
            <a:off x="533400" y="3105150"/>
            <a:ext cx="8007802" cy="1257300"/>
          </a:xfrm>
          <a:prstGeom prst="rect">
            <a:avLst/>
          </a:prstGeom>
        </p:spPr>
        <p:txBody>
          <a:bodyPr/>
          <a:lstStyle>
            <a:lvl1pPr marL="0" indent="0" algn="ctr">
              <a:buNone/>
              <a:defRPr sz="2600">
                <a:solidFill>
                  <a:schemeClr val="accent2"/>
                </a:solidFill>
              </a:defRPr>
            </a:lvl1pPr>
          </a:lstStyle>
          <a:p>
            <a:r>
              <a:rPr lang="en-US"/>
              <a:t>Click to edit Master subtitle style</a:t>
            </a:r>
            <a:endParaRPr lang="en-US" dirty="0"/>
          </a:p>
        </p:txBody>
      </p:sp>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1"/>
                </a:solidFill>
              </a:rPr>
              <a:pPr/>
              <a:t>‹#›</a:t>
            </a:fld>
            <a:endParaRPr lang="en-US" dirty="0">
              <a:solidFill>
                <a:schemeClr val="bg1"/>
              </a:solidFill>
            </a:endParaRP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1932805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8891387"/>
      </p:ext>
    </p:extLst>
  </p:cSld>
  <p:clrMap bg1="lt1" tx1="dk1" bg2="lt2" tx2="dk2" accent1="accent1" accent2="accent2" accent3="accent3" accent4="accent4" accent5="accent5" accent6="accent6" hlink="hlink" folHlink="folHlink"/>
  <p:sldLayoutIdLst>
    <p:sldLayoutId id="2147483658" r:id="rId1"/>
    <p:sldLayoutId id="2147483653" r:id="rId2"/>
    <p:sldLayoutId id="2147483677" r:id="rId3"/>
    <p:sldLayoutId id="2147483678" r:id="rId4"/>
    <p:sldLayoutId id="2147483665" r:id="rId5"/>
    <p:sldLayoutId id="2147483652" r:id="rId6"/>
    <p:sldLayoutId id="2147483666" r:id="rId7"/>
    <p:sldLayoutId id="2147483659" r:id="rId8"/>
    <p:sldLayoutId id="2147483655" r:id="rId9"/>
    <p:sldLayoutId id="2147483670" r:id="rId10"/>
    <p:sldLayoutId id="2147483671" r:id="rId11"/>
    <p:sldLayoutId id="2147483672" r:id="rId12"/>
    <p:sldLayoutId id="2147483657" r:id="rId13"/>
    <p:sldLayoutId id="2147483673" r:id="rId14"/>
    <p:sldLayoutId id="2147483674" r:id="rId15"/>
    <p:sldLayoutId id="2147483675" r:id="rId16"/>
    <p:sldLayoutId id="2147483662" r:id="rId17"/>
    <p:sldLayoutId id="2147483656" r:id="rId18"/>
    <p:sldLayoutId id="2147483663" r:id="rId19"/>
    <p:sldLayoutId id="2147483676" r:id="rId20"/>
    <p:sldLayoutId id="2147483679" r:id="rId21"/>
    <p:sldLayoutId id="2147483680" r:id="rId22"/>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3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13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5.xml"/><Relationship Id="rId4" Type="http://schemas.openxmlformats.org/officeDocument/2006/relationships/image" Target="../media/image51.png"/></Relationships>
</file>

<file path=ppt/slides/_rels/slide1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2.png"/><Relationship Id="rId1" Type="http://schemas.openxmlformats.org/officeDocument/2006/relationships/slideLayout" Target="../slideLayouts/slideLayout5.xml"/><Relationship Id="rId5" Type="http://schemas.openxmlformats.org/officeDocument/2006/relationships/image" Target="../media/image54.png"/><Relationship Id="rId4" Type="http://schemas.openxmlformats.org/officeDocument/2006/relationships/image" Target="../media/image53.png"/></Relationships>
</file>

<file path=ppt/slides/_rels/slide1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5.xml"/></Relationships>
</file>

<file path=ppt/slides/_rels/slide13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14.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15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214859" y="2800351"/>
            <a:ext cx="8929141" cy="1066799"/>
          </a:xfrm>
        </p:spPr>
        <p:txBody>
          <a:bodyPr/>
          <a:lstStyle/>
          <a:p>
            <a:r>
              <a:rPr lang="en-US" altLang="en-US" sz="3200" b="0" dirty="0">
                <a:latin typeface="+mj-lt"/>
              </a:rPr>
              <a:t>AHCCCS Pharmacy and Therapeutics Committee</a:t>
            </a:r>
            <a:endParaRPr lang="en-US" sz="3200" b="0" dirty="0">
              <a:latin typeface="+mj-lt"/>
            </a:endParaRPr>
          </a:p>
        </p:txBody>
      </p:sp>
      <p:sp>
        <p:nvSpPr>
          <p:cNvPr id="3" name="Text Placeholder 2"/>
          <p:cNvSpPr>
            <a:spLocks noGrp="1"/>
          </p:cNvSpPr>
          <p:nvPr>
            <p:ph type="body" sz="quarter" idx="15"/>
          </p:nvPr>
        </p:nvSpPr>
        <p:spPr/>
        <p:txBody>
          <a:bodyPr/>
          <a:lstStyle/>
          <a:p>
            <a:r>
              <a:rPr lang="en-US" altLang="en-US" sz="2400" dirty="0">
                <a:latin typeface="+mn-lt"/>
              </a:rPr>
              <a:t>October 25, 2023</a:t>
            </a:r>
          </a:p>
          <a:p>
            <a:endParaRPr lang="en-US" dirty="0"/>
          </a:p>
        </p:txBody>
      </p:sp>
    </p:spTree>
    <p:extLst>
      <p:ext uri="{BB962C8B-B14F-4D97-AF65-F5344CB8AC3E}">
        <p14:creationId xmlns:p14="http://schemas.microsoft.com/office/powerpoint/2010/main" val="3573961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35639"/>
            <a:ext cx="8229600" cy="857250"/>
          </a:xfrm>
        </p:spPr>
        <p:txBody>
          <a:bodyPr anchor="ctr">
            <a:normAutofit/>
          </a:bodyPr>
          <a:lstStyle/>
          <a:p>
            <a:r>
              <a:rPr lang="en-US" dirty="0"/>
              <a:t>Anticonvulsants</a:t>
            </a:r>
          </a:p>
        </p:txBody>
      </p:sp>
      <p:pic>
        <p:nvPicPr>
          <p:cNvPr id="6" name="Picture 5">
            <a:extLst>
              <a:ext uri="{FF2B5EF4-FFF2-40B4-BE49-F238E27FC236}">
                <a16:creationId xmlns:a16="http://schemas.microsoft.com/office/drawing/2014/main" id="{D673D3EE-9CB1-6A38-4DE7-C78DF2C4BBFA}"/>
              </a:ext>
            </a:extLst>
          </p:cNvPr>
          <p:cNvPicPr>
            <a:picLocks noChangeAspect="1"/>
          </p:cNvPicPr>
          <p:nvPr/>
        </p:nvPicPr>
        <p:blipFill>
          <a:blip r:embed="rId3"/>
          <a:stretch>
            <a:fillRect/>
          </a:stretch>
        </p:blipFill>
        <p:spPr>
          <a:xfrm>
            <a:off x="457200" y="1664851"/>
            <a:ext cx="8229600" cy="2160270"/>
          </a:xfrm>
          <a:prstGeom prst="rect">
            <a:avLst/>
          </a:prstGeom>
          <a:noFill/>
        </p:spPr>
      </p:pic>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10</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126896225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40549B-9C0A-4CFF-A69D-EC5FBA3F549C}"/>
              </a:ext>
            </a:extLst>
          </p:cNvPr>
          <p:cNvSpPr>
            <a:spLocks noGrp="1"/>
          </p:cNvSpPr>
          <p:nvPr>
            <p:ph type="ctrTitle"/>
          </p:nvPr>
        </p:nvSpPr>
        <p:spPr/>
        <p:txBody>
          <a:bodyPr/>
          <a:lstStyle/>
          <a:p>
            <a:r>
              <a:rPr lang="en-US" dirty="0"/>
              <a:t>Movement Disorder Agents</a:t>
            </a:r>
          </a:p>
        </p:txBody>
      </p:sp>
    </p:spTree>
    <p:extLst>
      <p:ext uri="{BB962C8B-B14F-4D97-AF65-F5344CB8AC3E}">
        <p14:creationId xmlns:p14="http://schemas.microsoft.com/office/powerpoint/2010/main" val="200287446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DD946-CC5C-445A-A4E4-3EC15E8DA731}"/>
              </a:ext>
            </a:extLst>
          </p:cNvPr>
          <p:cNvSpPr>
            <a:spLocks noGrp="1"/>
          </p:cNvSpPr>
          <p:nvPr>
            <p:ph type="title"/>
          </p:nvPr>
        </p:nvSpPr>
        <p:spPr>
          <a:xfrm>
            <a:off x="457200" y="135639"/>
            <a:ext cx="8229600" cy="857250"/>
          </a:xfrm>
        </p:spPr>
        <p:txBody>
          <a:bodyPr anchor="ctr">
            <a:normAutofit/>
          </a:bodyPr>
          <a:lstStyle/>
          <a:p>
            <a:r>
              <a:rPr lang="en-US" dirty="0"/>
              <a:t>Movement Disorders</a:t>
            </a:r>
          </a:p>
        </p:txBody>
      </p:sp>
      <p:pic>
        <p:nvPicPr>
          <p:cNvPr id="8" name="Content Placeholder 7" descr="A table with text and words&#10;&#10;Description automatically generated with medium confidence">
            <a:extLst>
              <a:ext uri="{FF2B5EF4-FFF2-40B4-BE49-F238E27FC236}">
                <a16:creationId xmlns:a16="http://schemas.microsoft.com/office/drawing/2014/main" id="{AA9A2FAD-8529-8317-88B9-282FDFDB736C}"/>
              </a:ext>
            </a:extLst>
          </p:cNvPr>
          <p:cNvPicPr>
            <a:picLocks noGrp="1" noChangeAspect="1"/>
          </p:cNvPicPr>
          <p:nvPr>
            <p:ph idx="1"/>
          </p:nvPr>
        </p:nvPicPr>
        <p:blipFill>
          <a:blip r:embed="rId2"/>
          <a:stretch>
            <a:fillRect/>
          </a:stretch>
        </p:blipFill>
        <p:spPr>
          <a:xfrm>
            <a:off x="457200" y="1047751"/>
            <a:ext cx="8229600" cy="2895599"/>
          </a:xfrm>
          <a:noFill/>
        </p:spPr>
      </p:pic>
      <p:sp>
        <p:nvSpPr>
          <p:cNvPr id="4" name="Slide Number Placeholder 3">
            <a:extLst>
              <a:ext uri="{FF2B5EF4-FFF2-40B4-BE49-F238E27FC236}">
                <a16:creationId xmlns:a16="http://schemas.microsoft.com/office/drawing/2014/main" id="{940C66B6-3C79-4AB4-BA05-B9704350E88D}"/>
              </a:ext>
            </a:extLst>
          </p:cNvPr>
          <p:cNvSpPr>
            <a:spLocks noGrp="1"/>
          </p:cNvSpPr>
          <p:nvPr>
            <p:ph type="sldNum" sz="quarter" idx="4"/>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101</a:t>
            </a:fld>
            <a:endParaRPr lang="en-US" dirty="0"/>
          </a:p>
        </p:txBody>
      </p:sp>
    </p:spTree>
    <p:extLst>
      <p:ext uri="{BB962C8B-B14F-4D97-AF65-F5344CB8AC3E}">
        <p14:creationId xmlns:p14="http://schemas.microsoft.com/office/powerpoint/2010/main" val="418244229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DD946-CC5C-445A-A4E4-3EC15E8DA731}"/>
              </a:ext>
            </a:extLst>
          </p:cNvPr>
          <p:cNvSpPr>
            <a:spLocks noGrp="1"/>
          </p:cNvSpPr>
          <p:nvPr>
            <p:ph type="title"/>
          </p:nvPr>
        </p:nvSpPr>
        <p:spPr/>
        <p:txBody>
          <a:bodyPr/>
          <a:lstStyle/>
          <a:p>
            <a:r>
              <a:rPr lang="en-US" dirty="0"/>
              <a:t>Movement Disorders</a:t>
            </a:r>
          </a:p>
        </p:txBody>
      </p:sp>
      <p:sp>
        <p:nvSpPr>
          <p:cNvPr id="6" name="Content Placeholder 5">
            <a:extLst>
              <a:ext uri="{FF2B5EF4-FFF2-40B4-BE49-F238E27FC236}">
                <a16:creationId xmlns:a16="http://schemas.microsoft.com/office/drawing/2014/main" id="{1CFFBDB4-6455-4D2C-BDAB-87724225912A}"/>
              </a:ext>
            </a:extLst>
          </p:cNvPr>
          <p:cNvSpPr>
            <a:spLocks noGrp="1"/>
          </p:cNvSpPr>
          <p:nvPr>
            <p:ph idx="1"/>
          </p:nvPr>
        </p:nvSpPr>
        <p:spPr>
          <a:xfrm>
            <a:off x="457200" y="1047750"/>
            <a:ext cx="8229600" cy="3657600"/>
          </a:xfrm>
        </p:spPr>
        <p:txBody>
          <a:bodyPr/>
          <a:lstStyle/>
          <a:p>
            <a:r>
              <a:rPr lang="en-US" sz="1800" dirty="0">
                <a:solidFill>
                  <a:srgbClr val="000000"/>
                </a:solidFill>
              </a:rPr>
              <a:t>There are various types of movement disorders, including parkinsonism, tremor, dystonia, dyskinesia, tics, chorea, and other involuntary movements </a:t>
            </a:r>
          </a:p>
          <a:p>
            <a:r>
              <a:rPr lang="en-US" sz="1800" dirty="0">
                <a:solidFill>
                  <a:srgbClr val="000000"/>
                </a:solidFill>
              </a:rPr>
              <a:t>Chorea, an abnormal involuntary twisting or writhing movement, is a characteristic feature of Huntington’s disease (HD)</a:t>
            </a:r>
          </a:p>
          <a:p>
            <a:r>
              <a:rPr lang="en-US" sz="1800" dirty="0">
                <a:solidFill>
                  <a:srgbClr val="000000"/>
                </a:solidFill>
              </a:rPr>
              <a:t>It affects approximately 90% of people with HD (over 35,000 people in the US)</a:t>
            </a:r>
          </a:p>
          <a:p>
            <a:r>
              <a:rPr lang="en-US" sz="1800" dirty="0">
                <a:solidFill>
                  <a:srgbClr val="000000"/>
                </a:solidFill>
              </a:rPr>
              <a:t>The 2012 American Academy of Neurology (AAN) guidelines, that were retired in 2022, recommend tetrabenazine, amantadine, or riluzole for chorea associated with HD</a:t>
            </a:r>
          </a:p>
          <a:p>
            <a:r>
              <a:rPr lang="en-US" sz="1800" dirty="0">
                <a:solidFill>
                  <a:srgbClr val="000000"/>
                </a:solidFill>
              </a:rPr>
              <a:t>Austedo has not been addressed in these clinical practice guidelines; however, an update to the guidelines is in progress</a:t>
            </a:r>
          </a:p>
          <a:p>
            <a:r>
              <a:rPr lang="en-US" sz="1800" dirty="0">
                <a:solidFill>
                  <a:srgbClr val="000000"/>
                </a:solidFill>
              </a:rPr>
              <a:t>Austedo and tetrabenazine have both demonstrated superiority over placebo but have not been compared head-to-head in controlled trials</a:t>
            </a:r>
          </a:p>
        </p:txBody>
      </p:sp>
      <p:sp>
        <p:nvSpPr>
          <p:cNvPr id="4" name="Slide Number Placeholder 3">
            <a:extLst>
              <a:ext uri="{FF2B5EF4-FFF2-40B4-BE49-F238E27FC236}">
                <a16:creationId xmlns:a16="http://schemas.microsoft.com/office/drawing/2014/main" id="{940C66B6-3C79-4AB4-BA05-B9704350E88D}"/>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102</a:t>
            </a:fld>
            <a:endParaRPr lang="en-US" dirty="0"/>
          </a:p>
        </p:txBody>
      </p:sp>
    </p:spTree>
    <p:extLst>
      <p:ext uri="{BB962C8B-B14F-4D97-AF65-F5344CB8AC3E}">
        <p14:creationId xmlns:p14="http://schemas.microsoft.com/office/powerpoint/2010/main" val="274038271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DD946-CC5C-445A-A4E4-3EC15E8DA731}"/>
              </a:ext>
            </a:extLst>
          </p:cNvPr>
          <p:cNvSpPr>
            <a:spLocks noGrp="1"/>
          </p:cNvSpPr>
          <p:nvPr>
            <p:ph type="title"/>
          </p:nvPr>
        </p:nvSpPr>
        <p:spPr/>
        <p:txBody>
          <a:bodyPr/>
          <a:lstStyle/>
          <a:p>
            <a:r>
              <a:rPr lang="en-US" dirty="0"/>
              <a:t>Movement Disorders</a:t>
            </a:r>
          </a:p>
        </p:txBody>
      </p:sp>
      <p:sp>
        <p:nvSpPr>
          <p:cNvPr id="6" name="Content Placeholder 5">
            <a:extLst>
              <a:ext uri="{FF2B5EF4-FFF2-40B4-BE49-F238E27FC236}">
                <a16:creationId xmlns:a16="http://schemas.microsoft.com/office/drawing/2014/main" id="{1CFFBDB4-6455-4D2C-BDAB-87724225912A}"/>
              </a:ext>
            </a:extLst>
          </p:cNvPr>
          <p:cNvSpPr>
            <a:spLocks noGrp="1"/>
          </p:cNvSpPr>
          <p:nvPr>
            <p:ph idx="1"/>
          </p:nvPr>
        </p:nvSpPr>
        <p:spPr>
          <a:xfrm>
            <a:off x="457200" y="819150"/>
            <a:ext cx="8229600" cy="3886200"/>
          </a:xfrm>
        </p:spPr>
        <p:txBody>
          <a:bodyPr/>
          <a:lstStyle/>
          <a:p>
            <a:r>
              <a:rPr lang="en-US" sz="1800" dirty="0">
                <a:solidFill>
                  <a:srgbClr val="000000"/>
                </a:solidFill>
              </a:rPr>
              <a:t>Both tetrabenazine and Austedo carry a boxed warning for depression and suicidality</a:t>
            </a:r>
          </a:p>
          <a:p>
            <a:r>
              <a:rPr lang="en-US" sz="1800" dirty="0">
                <a:solidFill>
                  <a:srgbClr val="000000"/>
                </a:solidFill>
              </a:rPr>
              <a:t>Tardive dyskinesia (TD) consists of involuntary movements of the tongue, lips, face, trunk, and extremities</a:t>
            </a:r>
          </a:p>
          <a:p>
            <a:r>
              <a:rPr lang="en-US" sz="1800" dirty="0">
                <a:solidFill>
                  <a:srgbClr val="000000"/>
                </a:solidFill>
              </a:rPr>
              <a:t>TD generally occurs after long-term treatment with dopamine antagonists</a:t>
            </a:r>
          </a:p>
          <a:p>
            <a:r>
              <a:rPr lang="en-US" sz="1800" dirty="0">
                <a:solidFill>
                  <a:srgbClr val="000000"/>
                </a:solidFill>
              </a:rPr>
              <a:t>It occurs at a rate of approximately 4% to 8% per year in adult patients treated with a first-generation antipsychotics, which appears to be about 3 times the rate that has been observed with second-generation antipsychotics</a:t>
            </a:r>
          </a:p>
          <a:p>
            <a:r>
              <a:rPr lang="en-US" sz="1800" dirty="0">
                <a:solidFill>
                  <a:srgbClr val="000000"/>
                </a:solidFill>
              </a:rPr>
              <a:t>In 2020, the American Psychiatric Association (APA) updated their guidelines for the treatment of schizophrenia</a:t>
            </a:r>
          </a:p>
          <a:p>
            <a:r>
              <a:rPr lang="en-US" sz="1800" dirty="0">
                <a:solidFill>
                  <a:srgbClr val="000000"/>
                </a:solidFill>
              </a:rPr>
              <a:t>They recommend that patients who have moderate to severe or disabling TD related to antipsychotic therapy be treated with Austedo, tetrabenazine, or Ingrezza (1B)</a:t>
            </a:r>
          </a:p>
        </p:txBody>
      </p:sp>
      <p:sp>
        <p:nvSpPr>
          <p:cNvPr id="4" name="Slide Number Placeholder 3">
            <a:extLst>
              <a:ext uri="{FF2B5EF4-FFF2-40B4-BE49-F238E27FC236}">
                <a16:creationId xmlns:a16="http://schemas.microsoft.com/office/drawing/2014/main" id="{940C66B6-3C79-4AB4-BA05-B9704350E88D}"/>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103</a:t>
            </a:fld>
            <a:endParaRPr lang="en-US" dirty="0"/>
          </a:p>
        </p:txBody>
      </p:sp>
    </p:spTree>
    <p:extLst>
      <p:ext uri="{BB962C8B-B14F-4D97-AF65-F5344CB8AC3E}">
        <p14:creationId xmlns:p14="http://schemas.microsoft.com/office/powerpoint/2010/main" val="428028724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DD946-CC5C-445A-A4E4-3EC15E8DA731}"/>
              </a:ext>
            </a:extLst>
          </p:cNvPr>
          <p:cNvSpPr>
            <a:spLocks noGrp="1"/>
          </p:cNvSpPr>
          <p:nvPr>
            <p:ph type="title"/>
          </p:nvPr>
        </p:nvSpPr>
        <p:spPr/>
        <p:txBody>
          <a:bodyPr/>
          <a:lstStyle/>
          <a:p>
            <a:r>
              <a:rPr lang="en-US" dirty="0"/>
              <a:t>Movement Disorders</a:t>
            </a:r>
          </a:p>
        </p:txBody>
      </p:sp>
      <p:sp>
        <p:nvSpPr>
          <p:cNvPr id="6" name="Content Placeholder 5">
            <a:extLst>
              <a:ext uri="{FF2B5EF4-FFF2-40B4-BE49-F238E27FC236}">
                <a16:creationId xmlns:a16="http://schemas.microsoft.com/office/drawing/2014/main" id="{1CFFBDB4-6455-4D2C-BDAB-87724225912A}"/>
              </a:ext>
            </a:extLst>
          </p:cNvPr>
          <p:cNvSpPr>
            <a:spLocks noGrp="1"/>
          </p:cNvSpPr>
          <p:nvPr>
            <p:ph idx="1"/>
          </p:nvPr>
        </p:nvSpPr>
        <p:spPr/>
        <p:txBody>
          <a:bodyPr/>
          <a:lstStyle/>
          <a:p>
            <a:r>
              <a:rPr lang="en-US" sz="2000" dirty="0">
                <a:solidFill>
                  <a:srgbClr val="000000"/>
                </a:solidFill>
              </a:rPr>
              <a:t>They state that Austedo or Ingrezza is preferred over tetrabenazine due to the data supporting their use</a:t>
            </a:r>
          </a:p>
          <a:p>
            <a:r>
              <a:rPr lang="en-US" sz="2000" dirty="0">
                <a:solidFill>
                  <a:srgbClr val="000000"/>
                </a:solidFill>
              </a:rPr>
              <a:t>Patients with mild TD can also be considered for treatment with a VMAT2 inhibitor following an assessment of several factors</a:t>
            </a:r>
          </a:p>
          <a:p>
            <a:r>
              <a:rPr lang="en-US" sz="2000" dirty="0">
                <a:solidFill>
                  <a:srgbClr val="000000"/>
                </a:solidFill>
              </a:rPr>
              <a:t>Ingrezza and Austedo have demonstrated superiority over placebo in key clinical trials, but they have not been compared to each other or to other treatment strategies for TD </a:t>
            </a:r>
          </a:p>
        </p:txBody>
      </p:sp>
      <p:sp>
        <p:nvSpPr>
          <p:cNvPr id="4" name="Slide Number Placeholder 3">
            <a:extLst>
              <a:ext uri="{FF2B5EF4-FFF2-40B4-BE49-F238E27FC236}">
                <a16:creationId xmlns:a16="http://schemas.microsoft.com/office/drawing/2014/main" id="{940C66B6-3C79-4AB4-BA05-B9704350E88D}"/>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104</a:t>
            </a:fld>
            <a:endParaRPr lang="en-US" dirty="0"/>
          </a:p>
        </p:txBody>
      </p:sp>
      <p:sp>
        <p:nvSpPr>
          <p:cNvPr id="5" name="Footer Placeholder 4">
            <a:extLst>
              <a:ext uri="{FF2B5EF4-FFF2-40B4-BE49-F238E27FC236}">
                <a16:creationId xmlns:a16="http://schemas.microsoft.com/office/drawing/2014/main" id="{D82A608B-B587-46D2-B09F-F4D4FE242C7C}"/>
              </a:ext>
            </a:extLst>
          </p:cNvPr>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199358988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DD946-CC5C-445A-A4E4-3EC15E8DA731}"/>
              </a:ext>
            </a:extLst>
          </p:cNvPr>
          <p:cNvSpPr>
            <a:spLocks noGrp="1"/>
          </p:cNvSpPr>
          <p:nvPr>
            <p:ph type="title"/>
          </p:nvPr>
        </p:nvSpPr>
        <p:spPr/>
        <p:txBody>
          <a:bodyPr/>
          <a:lstStyle/>
          <a:p>
            <a:r>
              <a:rPr lang="en-US" dirty="0"/>
              <a:t>Movement Disorders</a:t>
            </a:r>
          </a:p>
        </p:txBody>
      </p:sp>
      <p:sp>
        <p:nvSpPr>
          <p:cNvPr id="6" name="Content Placeholder 5">
            <a:extLst>
              <a:ext uri="{FF2B5EF4-FFF2-40B4-BE49-F238E27FC236}">
                <a16:creationId xmlns:a16="http://schemas.microsoft.com/office/drawing/2014/main" id="{1CFFBDB4-6455-4D2C-BDAB-87724225912A}"/>
              </a:ext>
            </a:extLst>
          </p:cNvPr>
          <p:cNvSpPr>
            <a:spLocks noGrp="1"/>
          </p:cNvSpPr>
          <p:nvPr>
            <p:ph idx="1"/>
          </p:nvPr>
        </p:nvSpPr>
        <p:spPr/>
        <p:txBody>
          <a:bodyPr/>
          <a:lstStyle/>
          <a:p>
            <a:r>
              <a:rPr lang="en-US" sz="1800" b="0" i="0" u="none" strike="noStrike" baseline="0" dirty="0">
                <a:solidFill>
                  <a:srgbClr val="000000"/>
                </a:solidFill>
              </a:rPr>
              <a:t>The International Parkinson and Movement Disorder Society (MDS) commissioned an evidence-based review on treatments for Huntington’s disease, and results were published in early 2022</a:t>
            </a:r>
          </a:p>
          <a:p>
            <a:pPr lvl="1"/>
            <a:r>
              <a:rPr lang="en-US" sz="1800" b="0" i="0" u="none" strike="noStrike" baseline="0" dirty="0">
                <a:solidFill>
                  <a:srgbClr val="000000"/>
                </a:solidFill>
              </a:rPr>
              <a:t>Using the Grading of Recommendations Assessment, Development, and Evaluation (GRADE) approach, the group appraised 22 randomized controlled trials of 17 interventions targeting several predetermined questions</a:t>
            </a:r>
          </a:p>
          <a:p>
            <a:pPr lvl="1"/>
            <a:r>
              <a:rPr lang="en-US" sz="1800" b="0" i="0" u="none" strike="noStrike" baseline="0" dirty="0">
                <a:solidFill>
                  <a:srgbClr val="000000"/>
                </a:solidFill>
              </a:rPr>
              <a:t>High quality data were limited. Relevant to pharmacotherapeutic treatments in this class, the group found that both deutetrabenazine and tetrabenazine are likely efficacious for chorea</a:t>
            </a:r>
          </a:p>
          <a:p>
            <a:pPr lvl="1"/>
            <a:r>
              <a:rPr lang="en-US" sz="1800" b="0" i="0" u="none" strike="noStrike" baseline="0" dirty="0">
                <a:solidFill>
                  <a:srgbClr val="000000"/>
                </a:solidFill>
              </a:rPr>
              <a:t>They also concluded that deutetrabenazine is likely efficacious for motor impairment, while tetrabenazine is unlikely efficacious</a:t>
            </a:r>
            <a:endParaRPr lang="en-US" sz="1800" dirty="0">
              <a:solidFill>
                <a:srgbClr val="000000"/>
              </a:solidFill>
            </a:endParaRPr>
          </a:p>
        </p:txBody>
      </p:sp>
      <p:sp>
        <p:nvSpPr>
          <p:cNvPr id="4" name="Slide Number Placeholder 3">
            <a:extLst>
              <a:ext uri="{FF2B5EF4-FFF2-40B4-BE49-F238E27FC236}">
                <a16:creationId xmlns:a16="http://schemas.microsoft.com/office/drawing/2014/main" id="{940C66B6-3C79-4AB4-BA05-B9704350E88D}"/>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105</a:t>
            </a:fld>
            <a:endParaRPr lang="en-US" dirty="0"/>
          </a:p>
        </p:txBody>
      </p:sp>
      <p:sp>
        <p:nvSpPr>
          <p:cNvPr id="5" name="Footer Placeholder 4">
            <a:extLst>
              <a:ext uri="{FF2B5EF4-FFF2-40B4-BE49-F238E27FC236}">
                <a16:creationId xmlns:a16="http://schemas.microsoft.com/office/drawing/2014/main" id="{D82A608B-B587-46D2-B09F-F4D4FE242C7C}"/>
              </a:ext>
            </a:extLst>
          </p:cNvPr>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178529634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DD946-CC5C-445A-A4E4-3EC15E8DA731}"/>
              </a:ext>
            </a:extLst>
          </p:cNvPr>
          <p:cNvSpPr>
            <a:spLocks noGrp="1"/>
          </p:cNvSpPr>
          <p:nvPr>
            <p:ph type="title"/>
          </p:nvPr>
        </p:nvSpPr>
        <p:spPr/>
        <p:txBody>
          <a:bodyPr/>
          <a:lstStyle/>
          <a:p>
            <a:r>
              <a:rPr lang="en-US" dirty="0"/>
              <a:t>Movement Disorders</a:t>
            </a:r>
          </a:p>
        </p:txBody>
      </p:sp>
      <p:sp>
        <p:nvSpPr>
          <p:cNvPr id="6" name="Content Placeholder 5">
            <a:extLst>
              <a:ext uri="{FF2B5EF4-FFF2-40B4-BE49-F238E27FC236}">
                <a16:creationId xmlns:a16="http://schemas.microsoft.com/office/drawing/2014/main" id="{1CFFBDB4-6455-4D2C-BDAB-87724225912A}"/>
              </a:ext>
            </a:extLst>
          </p:cNvPr>
          <p:cNvSpPr>
            <a:spLocks noGrp="1"/>
          </p:cNvSpPr>
          <p:nvPr>
            <p:ph idx="1"/>
          </p:nvPr>
        </p:nvSpPr>
        <p:spPr/>
        <p:txBody>
          <a:bodyPr/>
          <a:lstStyle/>
          <a:p>
            <a:r>
              <a:rPr lang="en-US" sz="2000" b="0" i="0" u="none" strike="noStrike" baseline="0" dirty="0">
                <a:solidFill>
                  <a:srgbClr val="000000"/>
                </a:solidFill>
              </a:rPr>
              <a:t>MDS evidence-based review continued:</a:t>
            </a:r>
          </a:p>
          <a:p>
            <a:pPr lvl="1"/>
            <a:r>
              <a:rPr lang="en-US" sz="2000" b="0" i="0" u="none" strike="noStrike" baseline="0" dirty="0">
                <a:solidFill>
                  <a:srgbClr val="000000"/>
                </a:solidFill>
              </a:rPr>
              <a:t>Similarly, deutetrabenazine is likely efficacious for dystonia, but data were too limited regarding tetrabenazine</a:t>
            </a:r>
          </a:p>
          <a:p>
            <a:pPr lvl="1"/>
            <a:r>
              <a:rPr lang="en-US" sz="2000" b="0" i="0" u="none" strike="noStrike" baseline="0" dirty="0">
                <a:solidFill>
                  <a:srgbClr val="000000"/>
                </a:solidFill>
              </a:rPr>
              <a:t>Deutetrabenazine and tetrabenazine were determined unlikely efficacious in functional capacity improvement as well as gait and balance. Notably, both agents are only approved for the treatment of chorea associated with Huntington’s disease</a:t>
            </a:r>
          </a:p>
          <a:p>
            <a:pPr lvl="1"/>
            <a:r>
              <a:rPr lang="en-US" sz="2000" b="0" i="0" u="none" strike="noStrike" baseline="0" dirty="0">
                <a:solidFill>
                  <a:srgbClr val="000000"/>
                </a:solidFill>
              </a:rPr>
              <a:t>Regarding safety of interventions, the group categorized deutetrabenazine as unlikely harmful while tetrabenazine was considered likely harmful</a:t>
            </a:r>
            <a:endParaRPr lang="en-US" sz="2000" dirty="0">
              <a:solidFill>
                <a:srgbClr val="000000"/>
              </a:solidFill>
            </a:endParaRPr>
          </a:p>
        </p:txBody>
      </p:sp>
      <p:sp>
        <p:nvSpPr>
          <p:cNvPr id="4" name="Slide Number Placeholder 3">
            <a:extLst>
              <a:ext uri="{FF2B5EF4-FFF2-40B4-BE49-F238E27FC236}">
                <a16:creationId xmlns:a16="http://schemas.microsoft.com/office/drawing/2014/main" id="{940C66B6-3C79-4AB4-BA05-B9704350E88D}"/>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106</a:t>
            </a:fld>
            <a:endParaRPr lang="en-US" dirty="0"/>
          </a:p>
        </p:txBody>
      </p:sp>
      <p:sp>
        <p:nvSpPr>
          <p:cNvPr id="5" name="Footer Placeholder 4">
            <a:extLst>
              <a:ext uri="{FF2B5EF4-FFF2-40B4-BE49-F238E27FC236}">
                <a16:creationId xmlns:a16="http://schemas.microsoft.com/office/drawing/2014/main" id="{D82A608B-B587-46D2-B09F-F4D4FE242C7C}"/>
              </a:ext>
            </a:extLst>
          </p:cNvPr>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53735218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DD946-CC5C-445A-A4E4-3EC15E8DA731}"/>
              </a:ext>
            </a:extLst>
          </p:cNvPr>
          <p:cNvSpPr>
            <a:spLocks noGrp="1"/>
          </p:cNvSpPr>
          <p:nvPr>
            <p:ph type="title"/>
          </p:nvPr>
        </p:nvSpPr>
        <p:spPr/>
        <p:txBody>
          <a:bodyPr/>
          <a:lstStyle/>
          <a:p>
            <a:r>
              <a:rPr lang="en-US" sz="3600" dirty="0"/>
              <a:t>Movement Disorders</a:t>
            </a:r>
          </a:p>
        </p:txBody>
      </p:sp>
      <p:sp>
        <p:nvSpPr>
          <p:cNvPr id="6" name="Content Placeholder 5">
            <a:extLst>
              <a:ext uri="{FF2B5EF4-FFF2-40B4-BE49-F238E27FC236}">
                <a16:creationId xmlns:a16="http://schemas.microsoft.com/office/drawing/2014/main" id="{1CFFBDB4-6455-4D2C-BDAB-87724225912A}"/>
              </a:ext>
            </a:extLst>
          </p:cNvPr>
          <p:cNvSpPr>
            <a:spLocks noGrp="1"/>
          </p:cNvSpPr>
          <p:nvPr>
            <p:ph idx="1"/>
          </p:nvPr>
        </p:nvSpPr>
        <p:spPr/>
        <p:txBody>
          <a:bodyPr/>
          <a:lstStyle/>
          <a:p>
            <a:pPr marL="0" indent="0">
              <a:buNone/>
            </a:pPr>
            <a:r>
              <a:rPr lang="en-US"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Clinical and Product Updates</a:t>
            </a:r>
          </a:p>
          <a:p>
            <a:r>
              <a:rPr lang="en-US" sz="2000" dirty="0">
                <a:solidFill>
                  <a:srgbClr val="000000"/>
                </a:solidFill>
                <a:ea typeface="Times New Roman" panose="02020603050405020304" pitchFamily="18" charset="0"/>
                <a:cs typeface="Times New Roman" panose="02020603050405020304" pitchFamily="18" charset="0"/>
              </a:rPr>
              <a:t>T</a:t>
            </a:r>
            <a:r>
              <a:rPr lang="en-US" sz="2000" dirty="0">
                <a:solidFill>
                  <a:srgbClr val="000000"/>
                </a:solidFill>
                <a:effectLst/>
                <a:ea typeface="Times New Roman" panose="02020603050405020304" pitchFamily="18" charset="0"/>
                <a:cs typeface="Times New Roman" panose="02020603050405020304" pitchFamily="18" charset="0"/>
              </a:rPr>
              <a:t>he FDA has approved Austedo XR  for the treatment of chorea associated with Huntington's disease and tardive dyskinesia</a:t>
            </a:r>
            <a:endParaRPr lang="en-US" sz="2000" dirty="0">
              <a:solidFill>
                <a:srgbClr val="000000"/>
              </a:solidFill>
            </a:endParaRPr>
          </a:p>
        </p:txBody>
      </p:sp>
      <p:sp>
        <p:nvSpPr>
          <p:cNvPr id="4" name="Slide Number Placeholder 3">
            <a:extLst>
              <a:ext uri="{FF2B5EF4-FFF2-40B4-BE49-F238E27FC236}">
                <a16:creationId xmlns:a16="http://schemas.microsoft.com/office/drawing/2014/main" id="{940C66B6-3C79-4AB4-BA05-B9704350E88D}"/>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107</a:t>
            </a:fld>
            <a:endParaRPr lang="en-US" dirty="0"/>
          </a:p>
        </p:txBody>
      </p:sp>
      <p:sp>
        <p:nvSpPr>
          <p:cNvPr id="5" name="Footer Placeholder 4">
            <a:extLst>
              <a:ext uri="{FF2B5EF4-FFF2-40B4-BE49-F238E27FC236}">
                <a16:creationId xmlns:a16="http://schemas.microsoft.com/office/drawing/2014/main" id="{D82A608B-B587-46D2-B09F-F4D4FE242C7C}"/>
              </a:ext>
            </a:extLst>
          </p:cNvPr>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177306906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40549B-9C0A-4CFF-A69D-EC5FBA3F549C}"/>
              </a:ext>
            </a:extLst>
          </p:cNvPr>
          <p:cNvSpPr>
            <a:spLocks noGrp="1"/>
          </p:cNvSpPr>
          <p:nvPr>
            <p:ph type="ctrTitle"/>
          </p:nvPr>
        </p:nvSpPr>
        <p:spPr/>
        <p:txBody>
          <a:bodyPr/>
          <a:lstStyle/>
          <a:p>
            <a:r>
              <a:rPr lang="en-US" dirty="0"/>
              <a:t>Multiple Sclerosis</a:t>
            </a:r>
          </a:p>
        </p:txBody>
      </p:sp>
    </p:spTree>
    <p:extLst>
      <p:ext uri="{BB962C8B-B14F-4D97-AF65-F5344CB8AC3E}">
        <p14:creationId xmlns:p14="http://schemas.microsoft.com/office/powerpoint/2010/main" val="157950049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DD946-CC5C-445A-A4E4-3EC15E8DA731}"/>
              </a:ext>
            </a:extLst>
          </p:cNvPr>
          <p:cNvSpPr>
            <a:spLocks noGrp="1"/>
          </p:cNvSpPr>
          <p:nvPr>
            <p:ph type="title"/>
          </p:nvPr>
        </p:nvSpPr>
        <p:spPr>
          <a:xfrm>
            <a:off x="457200" y="135639"/>
            <a:ext cx="8229600" cy="857250"/>
          </a:xfrm>
        </p:spPr>
        <p:txBody>
          <a:bodyPr anchor="ctr">
            <a:normAutofit/>
          </a:bodyPr>
          <a:lstStyle/>
          <a:p>
            <a:r>
              <a:rPr lang="en-US" dirty="0"/>
              <a:t>Multiple Sclerosis</a:t>
            </a:r>
          </a:p>
        </p:txBody>
      </p:sp>
      <p:pic>
        <p:nvPicPr>
          <p:cNvPr id="5" name="Content Placeholder 4" descr="A medical information sheet with text&#10;&#10;Description automatically generated with medium confidence">
            <a:extLst>
              <a:ext uri="{FF2B5EF4-FFF2-40B4-BE49-F238E27FC236}">
                <a16:creationId xmlns:a16="http://schemas.microsoft.com/office/drawing/2014/main" id="{40FE12FD-6499-93C2-77C7-C6668CD368A4}"/>
              </a:ext>
            </a:extLst>
          </p:cNvPr>
          <p:cNvPicPr>
            <a:picLocks noGrp="1" noChangeAspect="1"/>
          </p:cNvPicPr>
          <p:nvPr>
            <p:ph idx="1"/>
          </p:nvPr>
        </p:nvPicPr>
        <p:blipFill>
          <a:blip r:embed="rId3"/>
          <a:stretch>
            <a:fillRect/>
          </a:stretch>
        </p:blipFill>
        <p:spPr>
          <a:xfrm>
            <a:off x="1116912" y="1047750"/>
            <a:ext cx="6910175" cy="3394472"/>
          </a:xfrm>
          <a:noFill/>
        </p:spPr>
      </p:pic>
      <p:sp>
        <p:nvSpPr>
          <p:cNvPr id="4" name="Slide Number Placeholder 3">
            <a:extLst>
              <a:ext uri="{FF2B5EF4-FFF2-40B4-BE49-F238E27FC236}">
                <a16:creationId xmlns:a16="http://schemas.microsoft.com/office/drawing/2014/main" id="{940C66B6-3C79-4AB4-BA05-B9704350E88D}"/>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109</a:t>
            </a:fld>
            <a:endParaRPr lang="en-US" dirty="0"/>
          </a:p>
        </p:txBody>
      </p:sp>
    </p:spTree>
    <p:extLst>
      <p:ext uri="{BB962C8B-B14F-4D97-AF65-F5344CB8AC3E}">
        <p14:creationId xmlns:p14="http://schemas.microsoft.com/office/powerpoint/2010/main" val="3106120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35639"/>
            <a:ext cx="8229600" cy="857250"/>
          </a:xfrm>
        </p:spPr>
        <p:txBody>
          <a:bodyPr anchor="ctr">
            <a:normAutofit/>
          </a:bodyPr>
          <a:lstStyle/>
          <a:p>
            <a:r>
              <a:rPr lang="en-US" dirty="0"/>
              <a:t>Anticonvulsants</a:t>
            </a:r>
          </a:p>
        </p:txBody>
      </p:sp>
      <p:pic>
        <p:nvPicPr>
          <p:cNvPr id="10" name="Picture 9" descr="A white grid with black and blue text&#10;&#10;Description automatically generated with medium confidence">
            <a:extLst>
              <a:ext uri="{FF2B5EF4-FFF2-40B4-BE49-F238E27FC236}">
                <a16:creationId xmlns:a16="http://schemas.microsoft.com/office/drawing/2014/main" id="{2889D7E3-BA5E-ADD9-8C97-426B6D66899D}"/>
              </a:ext>
            </a:extLst>
          </p:cNvPr>
          <p:cNvPicPr>
            <a:picLocks noChangeAspect="1"/>
          </p:cNvPicPr>
          <p:nvPr/>
        </p:nvPicPr>
        <p:blipFill>
          <a:blip r:embed="rId3"/>
          <a:stretch>
            <a:fillRect/>
          </a:stretch>
        </p:blipFill>
        <p:spPr>
          <a:xfrm>
            <a:off x="457200" y="1870591"/>
            <a:ext cx="8229600" cy="1748789"/>
          </a:xfrm>
          <a:prstGeom prst="rect">
            <a:avLst/>
          </a:prstGeom>
          <a:noFill/>
        </p:spPr>
      </p:pic>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11</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t>Reaching across Arizona to provide comprehensive </a:t>
            </a:r>
            <a:br>
              <a:rPr lang="en-US" dirty="0"/>
            </a:br>
            <a:r>
              <a:rPr lang="en-US" dirty="0"/>
              <a:t>quality health care for those in need</a:t>
            </a:r>
          </a:p>
        </p:txBody>
      </p:sp>
      <p:pic>
        <p:nvPicPr>
          <p:cNvPr id="13" name="Picture 12">
            <a:extLst>
              <a:ext uri="{FF2B5EF4-FFF2-40B4-BE49-F238E27FC236}">
                <a16:creationId xmlns:a16="http://schemas.microsoft.com/office/drawing/2014/main" id="{46FD6A5E-1DDC-0944-501B-797C0E45F3C7}"/>
              </a:ext>
            </a:extLst>
          </p:cNvPr>
          <p:cNvPicPr>
            <a:picLocks noChangeAspect="1"/>
          </p:cNvPicPr>
          <p:nvPr/>
        </p:nvPicPr>
        <p:blipFill>
          <a:blip r:embed="rId4"/>
          <a:stretch>
            <a:fillRect/>
          </a:stretch>
        </p:blipFill>
        <p:spPr>
          <a:xfrm>
            <a:off x="457201" y="1299091"/>
            <a:ext cx="8229600" cy="571500"/>
          </a:xfrm>
          <a:prstGeom prst="rect">
            <a:avLst/>
          </a:prstGeom>
        </p:spPr>
      </p:pic>
    </p:spTree>
    <p:extLst>
      <p:ext uri="{BB962C8B-B14F-4D97-AF65-F5344CB8AC3E}">
        <p14:creationId xmlns:p14="http://schemas.microsoft.com/office/powerpoint/2010/main" val="343615341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DD946-CC5C-445A-A4E4-3EC15E8DA731}"/>
              </a:ext>
            </a:extLst>
          </p:cNvPr>
          <p:cNvSpPr>
            <a:spLocks noGrp="1"/>
          </p:cNvSpPr>
          <p:nvPr>
            <p:ph type="title"/>
          </p:nvPr>
        </p:nvSpPr>
        <p:spPr>
          <a:xfrm>
            <a:off x="457200" y="135639"/>
            <a:ext cx="8229600" cy="857250"/>
          </a:xfrm>
        </p:spPr>
        <p:txBody>
          <a:bodyPr anchor="ctr">
            <a:normAutofit/>
          </a:bodyPr>
          <a:lstStyle/>
          <a:p>
            <a:r>
              <a:rPr lang="en-US" dirty="0"/>
              <a:t>Multiple Sclerosis</a:t>
            </a:r>
          </a:p>
        </p:txBody>
      </p:sp>
      <p:pic>
        <p:nvPicPr>
          <p:cNvPr id="8" name="Picture 7">
            <a:extLst>
              <a:ext uri="{FF2B5EF4-FFF2-40B4-BE49-F238E27FC236}">
                <a16:creationId xmlns:a16="http://schemas.microsoft.com/office/drawing/2014/main" id="{795EABB2-7148-EDAC-ECAB-04BE68F49A29}"/>
              </a:ext>
            </a:extLst>
          </p:cNvPr>
          <p:cNvPicPr>
            <a:picLocks noChangeAspect="1"/>
          </p:cNvPicPr>
          <p:nvPr/>
        </p:nvPicPr>
        <p:blipFill>
          <a:blip r:embed="rId3"/>
          <a:stretch>
            <a:fillRect/>
          </a:stretch>
        </p:blipFill>
        <p:spPr>
          <a:xfrm>
            <a:off x="882357" y="1047750"/>
            <a:ext cx="7379285" cy="3394472"/>
          </a:xfrm>
          <a:prstGeom prst="rect">
            <a:avLst/>
          </a:prstGeom>
          <a:noFill/>
        </p:spPr>
      </p:pic>
      <p:sp>
        <p:nvSpPr>
          <p:cNvPr id="4" name="Slide Number Placeholder 3">
            <a:extLst>
              <a:ext uri="{FF2B5EF4-FFF2-40B4-BE49-F238E27FC236}">
                <a16:creationId xmlns:a16="http://schemas.microsoft.com/office/drawing/2014/main" id="{940C66B6-3C79-4AB4-BA05-B9704350E88D}"/>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110</a:t>
            </a:fld>
            <a:endParaRPr lang="en-US" dirty="0"/>
          </a:p>
        </p:txBody>
      </p:sp>
    </p:spTree>
    <p:extLst>
      <p:ext uri="{BB962C8B-B14F-4D97-AF65-F5344CB8AC3E}">
        <p14:creationId xmlns:p14="http://schemas.microsoft.com/office/powerpoint/2010/main" val="395894069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DD946-CC5C-445A-A4E4-3EC15E8DA731}"/>
              </a:ext>
            </a:extLst>
          </p:cNvPr>
          <p:cNvSpPr>
            <a:spLocks noGrp="1"/>
          </p:cNvSpPr>
          <p:nvPr>
            <p:ph type="title"/>
          </p:nvPr>
        </p:nvSpPr>
        <p:spPr>
          <a:xfrm>
            <a:off x="457200" y="135639"/>
            <a:ext cx="8229600" cy="857250"/>
          </a:xfrm>
        </p:spPr>
        <p:txBody>
          <a:bodyPr anchor="ctr">
            <a:normAutofit/>
          </a:bodyPr>
          <a:lstStyle/>
          <a:p>
            <a:r>
              <a:rPr lang="en-US" dirty="0"/>
              <a:t>Multiple Sclerosis</a:t>
            </a:r>
          </a:p>
        </p:txBody>
      </p:sp>
      <p:pic>
        <p:nvPicPr>
          <p:cNvPr id="5" name="Picture 4" descr="A white rectangular box with black text&#10;&#10;Description automatically generated">
            <a:extLst>
              <a:ext uri="{FF2B5EF4-FFF2-40B4-BE49-F238E27FC236}">
                <a16:creationId xmlns:a16="http://schemas.microsoft.com/office/drawing/2014/main" id="{AA37E86A-73D9-3CC8-AC0D-38E820AACAF8}"/>
              </a:ext>
            </a:extLst>
          </p:cNvPr>
          <p:cNvPicPr>
            <a:picLocks noChangeAspect="1"/>
          </p:cNvPicPr>
          <p:nvPr/>
        </p:nvPicPr>
        <p:blipFill>
          <a:blip r:embed="rId3"/>
          <a:stretch>
            <a:fillRect/>
          </a:stretch>
        </p:blipFill>
        <p:spPr>
          <a:xfrm>
            <a:off x="457200" y="1417964"/>
            <a:ext cx="8229600" cy="2654044"/>
          </a:xfrm>
          <a:prstGeom prst="rect">
            <a:avLst/>
          </a:prstGeom>
          <a:noFill/>
        </p:spPr>
      </p:pic>
      <p:sp>
        <p:nvSpPr>
          <p:cNvPr id="4" name="Slide Number Placeholder 3">
            <a:extLst>
              <a:ext uri="{FF2B5EF4-FFF2-40B4-BE49-F238E27FC236}">
                <a16:creationId xmlns:a16="http://schemas.microsoft.com/office/drawing/2014/main" id="{940C66B6-3C79-4AB4-BA05-B9704350E88D}"/>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111</a:t>
            </a:fld>
            <a:endParaRPr lang="en-US" dirty="0"/>
          </a:p>
        </p:txBody>
      </p:sp>
    </p:spTree>
    <p:extLst>
      <p:ext uri="{BB962C8B-B14F-4D97-AF65-F5344CB8AC3E}">
        <p14:creationId xmlns:p14="http://schemas.microsoft.com/office/powerpoint/2010/main" val="376849845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DD946-CC5C-445A-A4E4-3EC15E8DA731}"/>
              </a:ext>
            </a:extLst>
          </p:cNvPr>
          <p:cNvSpPr>
            <a:spLocks noGrp="1"/>
          </p:cNvSpPr>
          <p:nvPr>
            <p:ph type="title"/>
          </p:nvPr>
        </p:nvSpPr>
        <p:spPr>
          <a:xfrm>
            <a:off x="457200" y="135639"/>
            <a:ext cx="8229600" cy="857250"/>
          </a:xfrm>
        </p:spPr>
        <p:txBody>
          <a:bodyPr anchor="ctr">
            <a:normAutofit/>
          </a:bodyPr>
          <a:lstStyle/>
          <a:p>
            <a:r>
              <a:rPr lang="en-US" dirty="0"/>
              <a:t>Multiple Sclerosis</a:t>
            </a:r>
          </a:p>
        </p:txBody>
      </p:sp>
      <p:pic>
        <p:nvPicPr>
          <p:cNvPr id="6" name="Picture 5" descr="A table with text on it&#10;&#10;Description automatically generated">
            <a:extLst>
              <a:ext uri="{FF2B5EF4-FFF2-40B4-BE49-F238E27FC236}">
                <a16:creationId xmlns:a16="http://schemas.microsoft.com/office/drawing/2014/main" id="{F8033A52-D052-902F-2770-AA8C697CE8A8}"/>
              </a:ext>
            </a:extLst>
          </p:cNvPr>
          <p:cNvPicPr>
            <a:picLocks noChangeAspect="1"/>
          </p:cNvPicPr>
          <p:nvPr/>
        </p:nvPicPr>
        <p:blipFill>
          <a:blip r:embed="rId3"/>
          <a:stretch>
            <a:fillRect/>
          </a:stretch>
        </p:blipFill>
        <p:spPr>
          <a:xfrm>
            <a:off x="457200" y="1314038"/>
            <a:ext cx="8229600" cy="2861896"/>
          </a:xfrm>
          <a:prstGeom prst="rect">
            <a:avLst/>
          </a:prstGeom>
          <a:noFill/>
        </p:spPr>
      </p:pic>
      <p:sp>
        <p:nvSpPr>
          <p:cNvPr id="4" name="Slide Number Placeholder 3">
            <a:extLst>
              <a:ext uri="{FF2B5EF4-FFF2-40B4-BE49-F238E27FC236}">
                <a16:creationId xmlns:a16="http://schemas.microsoft.com/office/drawing/2014/main" id="{940C66B6-3C79-4AB4-BA05-B9704350E88D}"/>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112</a:t>
            </a:fld>
            <a:endParaRPr lang="en-US" dirty="0"/>
          </a:p>
        </p:txBody>
      </p:sp>
      <p:pic>
        <p:nvPicPr>
          <p:cNvPr id="8" name="Picture 7">
            <a:extLst>
              <a:ext uri="{FF2B5EF4-FFF2-40B4-BE49-F238E27FC236}">
                <a16:creationId xmlns:a16="http://schemas.microsoft.com/office/drawing/2014/main" id="{DB07C099-9368-4E30-9D65-737ED0F50488}"/>
              </a:ext>
            </a:extLst>
          </p:cNvPr>
          <p:cNvPicPr>
            <a:picLocks noChangeAspect="1"/>
          </p:cNvPicPr>
          <p:nvPr/>
        </p:nvPicPr>
        <p:blipFill>
          <a:blip r:embed="rId4"/>
          <a:stretch>
            <a:fillRect/>
          </a:stretch>
        </p:blipFill>
        <p:spPr>
          <a:xfrm>
            <a:off x="609600" y="4175934"/>
            <a:ext cx="5886450" cy="295677"/>
          </a:xfrm>
          <a:prstGeom prst="rect">
            <a:avLst/>
          </a:prstGeom>
        </p:spPr>
      </p:pic>
    </p:spTree>
    <p:extLst>
      <p:ext uri="{BB962C8B-B14F-4D97-AF65-F5344CB8AC3E}">
        <p14:creationId xmlns:p14="http://schemas.microsoft.com/office/powerpoint/2010/main" val="76519921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DD946-CC5C-445A-A4E4-3EC15E8DA731}"/>
              </a:ext>
            </a:extLst>
          </p:cNvPr>
          <p:cNvSpPr>
            <a:spLocks noGrp="1"/>
          </p:cNvSpPr>
          <p:nvPr>
            <p:ph type="title"/>
          </p:nvPr>
        </p:nvSpPr>
        <p:spPr>
          <a:xfrm>
            <a:off x="457200" y="285749"/>
            <a:ext cx="8229600" cy="707139"/>
          </a:xfrm>
        </p:spPr>
        <p:txBody>
          <a:bodyPr anchor="ctr">
            <a:normAutofit/>
          </a:bodyPr>
          <a:lstStyle/>
          <a:p>
            <a:r>
              <a:rPr lang="en-US" dirty="0"/>
              <a:t>Multiple Sclerosis</a:t>
            </a:r>
          </a:p>
        </p:txBody>
      </p:sp>
      <p:pic>
        <p:nvPicPr>
          <p:cNvPr id="5" name="Picture 4" descr="A list of tasks with text&#10;&#10;Description automatically generated with medium confidence">
            <a:extLst>
              <a:ext uri="{FF2B5EF4-FFF2-40B4-BE49-F238E27FC236}">
                <a16:creationId xmlns:a16="http://schemas.microsoft.com/office/drawing/2014/main" id="{73892EE3-7544-F84B-5B1D-F2892989C652}"/>
              </a:ext>
            </a:extLst>
          </p:cNvPr>
          <p:cNvPicPr>
            <a:picLocks noChangeAspect="1"/>
          </p:cNvPicPr>
          <p:nvPr/>
        </p:nvPicPr>
        <p:blipFill>
          <a:blip r:embed="rId3"/>
          <a:stretch>
            <a:fillRect/>
          </a:stretch>
        </p:blipFill>
        <p:spPr>
          <a:xfrm>
            <a:off x="457200" y="1651682"/>
            <a:ext cx="8229600" cy="2186608"/>
          </a:xfrm>
          <a:prstGeom prst="rect">
            <a:avLst/>
          </a:prstGeom>
          <a:noFill/>
        </p:spPr>
      </p:pic>
      <p:sp>
        <p:nvSpPr>
          <p:cNvPr id="4" name="Slide Number Placeholder 3">
            <a:extLst>
              <a:ext uri="{FF2B5EF4-FFF2-40B4-BE49-F238E27FC236}">
                <a16:creationId xmlns:a16="http://schemas.microsoft.com/office/drawing/2014/main" id="{940C66B6-3C79-4AB4-BA05-B9704350E88D}"/>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113</a:t>
            </a:fld>
            <a:endParaRPr lang="en-US" dirty="0"/>
          </a:p>
        </p:txBody>
      </p:sp>
    </p:spTree>
    <p:extLst>
      <p:ext uri="{BB962C8B-B14F-4D97-AF65-F5344CB8AC3E}">
        <p14:creationId xmlns:p14="http://schemas.microsoft.com/office/powerpoint/2010/main" val="77589602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DD946-CC5C-445A-A4E4-3EC15E8DA731}"/>
              </a:ext>
            </a:extLst>
          </p:cNvPr>
          <p:cNvSpPr>
            <a:spLocks noGrp="1"/>
          </p:cNvSpPr>
          <p:nvPr>
            <p:ph type="title"/>
          </p:nvPr>
        </p:nvSpPr>
        <p:spPr/>
        <p:txBody>
          <a:bodyPr/>
          <a:lstStyle/>
          <a:p>
            <a:r>
              <a:rPr lang="en-US" dirty="0"/>
              <a:t>Multiple Sclerosis</a:t>
            </a:r>
          </a:p>
        </p:txBody>
      </p:sp>
      <p:sp>
        <p:nvSpPr>
          <p:cNvPr id="6" name="Content Placeholder 5">
            <a:extLst>
              <a:ext uri="{FF2B5EF4-FFF2-40B4-BE49-F238E27FC236}">
                <a16:creationId xmlns:a16="http://schemas.microsoft.com/office/drawing/2014/main" id="{1CFFBDB4-6455-4D2C-BDAB-87724225912A}"/>
              </a:ext>
            </a:extLst>
          </p:cNvPr>
          <p:cNvSpPr>
            <a:spLocks noGrp="1"/>
          </p:cNvSpPr>
          <p:nvPr>
            <p:ph idx="1"/>
          </p:nvPr>
        </p:nvSpPr>
        <p:spPr>
          <a:xfrm>
            <a:off x="457200" y="895350"/>
            <a:ext cx="8229600" cy="3546872"/>
          </a:xfrm>
        </p:spPr>
        <p:txBody>
          <a:bodyPr/>
          <a:lstStyle/>
          <a:p>
            <a:r>
              <a:rPr lang="en-US" sz="2000" dirty="0">
                <a:solidFill>
                  <a:srgbClr val="000000"/>
                </a:solidFill>
              </a:rPr>
              <a:t>It is estimated that nearly 1 million people are living with MS in the US</a:t>
            </a:r>
          </a:p>
          <a:p>
            <a:r>
              <a:rPr lang="en-US" sz="2000" dirty="0">
                <a:solidFill>
                  <a:srgbClr val="000000"/>
                </a:solidFill>
              </a:rPr>
              <a:t>Multiple sclerosis (MS) is a complex human autoimmune-type inflammatory disease of the central nervous system (CNS)</a:t>
            </a:r>
          </a:p>
          <a:p>
            <a:r>
              <a:rPr lang="en-US" sz="2000" dirty="0">
                <a:solidFill>
                  <a:srgbClr val="000000"/>
                </a:solidFill>
              </a:rPr>
              <a:t>The nerve degeneration associated with MS can result in a wide variety of symptoms, including sensory disturbances in the limbs (e.g., numbness, paresthesia, burning, pain), optic nerve dysfunction, ataxia, fatigue, and bladder, bowel, and sexual dysfunction</a:t>
            </a:r>
          </a:p>
          <a:p>
            <a:r>
              <a:rPr lang="en-US" sz="2000" dirty="0">
                <a:solidFill>
                  <a:srgbClr val="000000"/>
                </a:solidFill>
              </a:rPr>
              <a:t>MS results in significant physical disability in over 30% of patients within 20 to 25 years of onset</a:t>
            </a:r>
          </a:p>
          <a:p>
            <a:r>
              <a:rPr lang="en-US" sz="2000" dirty="0">
                <a:solidFill>
                  <a:srgbClr val="000000"/>
                </a:solidFill>
              </a:rPr>
              <a:t>Cognitive dysfunction occurs in an estimated 40% to 70% of MS patients</a:t>
            </a:r>
            <a:endParaRPr lang="en-US" sz="2000" b="0" i="0" u="none" strike="noStrike" baseline="0" dirty="0">
              <a:solidFill>
                <a:srgbClr val="000000"/>
              </a:solidFill>
              <a:latin typeface="Calibri" panose="020F0502020204030204" pitchFamily="34" charset="0"/>
            </a:endParaRPr>
          </a:p>
        </p:txBody>
      </p:sp>
      <p:sp>
        <p:nvSpPr>
          <p:cNvPr id="4" name="Slide Number Placeholder 3">
            <a:extLst>
              <a:ext uri="{FF2B5EF4-FFF2-40B4-BE49-F238E27FC236}">
                <a16:creationId xmlns:a16="http://schemas.microsoft.com/office/drawing/2014/main" id="{940C66B6-3C79-4AB4-BA05-B9704350E88D}"/>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114</a:t>
            </a:fld>
            <a:endParaRPr lang="en-US" dirty="0"/>
          </a:p>
        </p:txBody>
      </p:sp>
    </p:spTree>
    <p:extLst>
      <p:ext uri="{BB962C8B-B14F-4D97-AF65-F5344CB8AC3E}">
        <p14:creationId xmlns:p14="http://schemas.microsoft.com/office/powerpoint/2010/main" val="57477569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DD946-CC5C-445A-A4E4-3EC15E8DA731}"/>
              </a:ext>
            </a:extLst>
          </p:cNvPr>
          <p:cNvSpPr>
            <a:spLocks noGrp="1"/>
          </p:cNvSpPr>
          <p:nvPr>
            <p:ph type="title"/>
          </p:nvPr>
        </p:nvSpPr>
        <p:spPr/>
        <p:txBody>
          <a:bodyPr/>
          <a:lstStyle/>
          <a:p>
            <a:r>
              <a:rPr lang="en-US" dirty="0"/>
              <a:t>Multiple Sclerosis</a:t>
            </a:r>
          </a:p>
        </p:txBody>
      </p:sp>
      <p:sp>
        <p:nvSpPr>
          <p:cNvPr id="6" name="Content Placeholder 5">
            <a:extLst>
              <a:ext uri="{FF2B5EF4-FFF2-40B4-BE49-F238E27FC236}">
                <a16:creationId xmlns:a16="http://schemas.microsoft.com/office/drawing/2014/main" id="{1CFFBDB4-6455-4D2C-BDAB-87724225912A}"/>
              </a:ext>
            </a:extLst>
          </p:cNvPr>
          <p:cNvSpPr>
            <a:spLocks noGrp="1"/>
          </p:cNvSpPr>
          <p:nvPr>
            <p:ph idx="1"/>
          </p:nvPr>
        </p:nvSpPr>
        <p:spPr>
          <a:xfrm>
            <a:off x="457200" y="895350"/>
            <a:ext cx="8229600" cy="3546872"/>
          </a:xfrm>
        </p:spPr>
        <p:txBody>
          <a:bodyPr/>
          <a:lstStyle/>
          <a:p>
            <a:r>
              <a:rPr lang="en-US" sz="1900" dirty="0">
                <a:solidFill>
                  <a:srgbClr val="000000"/>
                </a:solidFill>
              </a:rPr>
              <a:t>The clinical course of MS falls into one of the following categories:</a:t>
            </a:r>
          </a:p>
          <a:p>
            <a:pPr lvl="1"/>
            <a:r>
              <a:rPr lang="en-US" sz="1900" dirty="0">
                <a:solidFill>
                  <a:srgbClr val="000000"/>
                </a:solidFill>
              </a:rPr>
              <a:t>Clinically isolated syndromes (CIS): the first episode of neurologic symptoms due to inflammation or demyelination lasting at least 24 hours</a:t>
            </a:r>
          </a:p>
          <a:p>
            <a:pPr lvl="1"/>
            <a:r>
              <a:rPr lang="en-US" sz="1900" dirty="0">
                <a:solidFill>
                  <a:srgbClr val="000000"/>
                </a:solidFill>
              </a:rPr>
              <a:t>Relapsing-remitting MS (RRMS): clearly defined, self-limited attacks of neurologic dysfunction, followed by periods of remission without disease progression</a:t>
            </a:r>
          </a:p>
          <a:p>
            <a:pPr lvl="1"/>
            <a:r>
              <a:rPr lang="en-US" sz="1900" dirty="0">
                <a:solidFill>
                  <a:srgbClr val="000000"/>
                </a:solidFill>
              </a:rPr>
              <a:t>Primary progressive MS (PPMS): nearly continuous worsening of disease not interrupted by distinct relapses</a:t>
            </a:r>
          </a:p>
          <a:p>
            <a:pPr lvl="1"/>
            <a:r>
              <a:rPr lang="en-US" sz="1900" dirty="0">
                <a:solidFill>
                  <a:srgbClr val="000000"/>
                </a:solidFill>
              </a:rPr>
              <a:t>Secondary progressive MS (SPMS): Relapsing-remitting disease course at onset, followed by progression with or without occasional relapses, minor remissions, and plateaus</a:t>
            </a:r>
            <a:endParaRPr lang="en-US" sz="1900" b="0" i="0" u="none" strike="noStrike" baseline="0" dirty="0">
              <a:solidFill>
                <a:srgbClr val="000000"/>
              </a:solidFill>
              <a:latin typeface="Calibri" panose="020F0502020204030204" pitchFamily="34" charset="0"/>
            </a:endParaRPr>
          </a:p>
        </p:txBody>
      </p:sp>
      <p:sp>
        <p:nvSpPr>
          <p:cNvPr id="4" name="Slide Number Placeholder 3">
            <a:extLst>
              <a:ext uri="{FF2B5EF4-FFF2-40B4-BE49-F238E27FC236}">
                <a16:creationId xmlns:a16="http://schemas.microsoft.com/office/drawing/2014/main" id="{940C66B6-3C79-4AB4-BA05-B9704350E88D}"/>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115</a:t>
            </a:fld>
            <a:endParaRPr lang="en-US" dirty="0"/>
          </a:p>
        </p:txBody>
      </p:sp>
    </p:spTree>
    <p:extLst>
      <p:ext uri="{BB962C8B-B14F-4D97-AF65-F5344CB8AC3E}">
        <p14:creationId xmlns:p14="http://schemas.microsoft.com/office/powerpoint/2010/main" val="259269499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DD946-CC5C-445A-A4E4-3EC15E8DA731}"/>
              </a:ext>
            </a:extLst>
          </p:cNvPr>
          <p:cNvSpPr>
            <a:spLocks noGrp="1"/>
          </p:cNvSpPr>
          <p:nvPr>
            <p:ph type="title"/>
          </p:nvPr>
        </p:nvSpPr>
        <p:spPr/>
        <p:txBody>
          <a:bodyPr/>
          <a:lstStyle/>
          <a:p>
            <a:r>
              <a:rPr lang="en-US" dirty="0"/>
              <a:t>Multiple Sclerosis</a:t>
            </a:r>
          </a:p>
        </p:txBody>
      </p:sp>
      <p:sp>
        <p:nvSpPr>
          <p:cNvPr id="6" name="Content Placeholder 5">
            <a:extLst>
              <a:ext uri="{FF2B5EF4-FFF2-40B4-BE49-F238E27FC236}">
                <a16:creationId xmlns:a16="http://schemas.microsoft.com/office/drawing/2014/main" id="{1CFFBDB4-6455-4D2C-BDAB-87724225912A}"/>
              </a:ext>
            </a:extLst>
          </p:cNvPr>
          <p:cNvSpPr>
            <a:spLocks noGrp="1"/>
          </p:cNvSpPr>
          <p:nvPr>
            <p:ph idx="1"/>
          </p:nvPr>
        </p:nvSpPr>
        <p:spPr>
          <a:xfrm>
            <a:off x="457200" y="895350"/>
            <a:ext cx="8229600" cy="3546872"/>
          </a:xfrm>
        </p:spPr>
        <p:txBody>
          <a:bodyPr/>
          <a:lstStyle/>
          <a:p>
            <a:r>
              <a:rPr lang="en-US" sz="1800" dirty="0">
                <a:solidFill>
                  <a:srgbClr val="000000"/>
                </a:solidFill>
              </a:rPr>
              <a:t>According to the AAN, disease-modifying therapy (DMT) should be offered to people with relapsing forms of multiple sclerosis (MS) with recent clinical relapses or MRI activity or those with a single clinical demyelinating event and ≥ 2 brain lesions characteristic of MS if desired</a:t>
            </a:r>
          </a:p>
          <a:p>
            <a:r>
              <a:rPr lang="en-US" sz="1800" dirty="0">
                <a:solidFill>
                  <a:srgbClr val="000000"/>
                </a:solidFill>
              </a:rPr>
              <a:t>Treatments are intended to reduce relapses and new MRI lesion activity; they are not intended for symptom improvement</a:t>
            </a:r>
          </a:p>
          <a:p>
            <a:r>
              <a:rPr lang="en-US" sz="1800" dirty="0">
                <a:solidFill>
                  <a:srgbClr val="000000"/>
                </a:solidFill>
              </a:rPr>
              <a:t>specific medications are recommended based on disease activity, treatment access, and adverse effect profiles</a:t>
            </a:r>
          </a:p>
          <a:p>
            <a:r>
              <a:rPr lang="en-US" sz="1800" dirty="0">
                <a:solidFill>
                  <a:srgbClr val="000000"/>
                </a:solidFill>
              </a:rPr>
              <a:t>It is typically recommended that stable patients continue treatment indefinitely</a:t>
            </a:r>
          </a:p>
          <a:p>
            <a:r>
              <a:rPr lang="en-US" sz="1800" dirty="0">
                <a:solidFill>
                  <a:srgbClr val="000000"/>
                </a:solidFill>
              </a:rPr>
              <a:t>The dose and/or the frequency of IFNß administration significantly influences the short-term outcome in patients with relapsing-remitting MS (RRMS)</a:t>
            </a:r>
          </a:p>
        </p:txBody>
      </p:sp>
      <p:sp>
        <p:nvSpPr>
          <p:cNvPr id="4" name="Slide Number Placeholder 3">
            <a:extLst>
              <a:ext uri="{FF2B5EF4-FFF2-40B4-BE49-F238E27FC236}">
                <a16:creationId xmlns:a16="http://schemas.microsoft.com/office/drawing/2014/main" id="{940C66B6-3C79-4AB4-BA05-B9704350E88D}"/>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116</a:t>
            </a:fld>
            <a:endParaRPr lang="en-US" dirty="0"/>
          </a:p>
        </p:txBody>
      </p:sp>
    </p:spTree>
    <p:extLst>
      <p:ext uri="{BB962C8B-B14F-4D97-AF65-F5344CB8AC3E}">
        <p14:creationId xmlns:p14="http://schemas.microsoft.com/office/powerpoint/2010/main" val="146286880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DD946-CC5C-445A-A4E4-3EC15E8DA731}"/>
              </a:ext>
            </a:extLst>
          </p:cNvPr>
          <p:cNvSpPr>
            <a:spLocks noGrp="1"/>
          </p:cNvSpPr>
          <p:nvPr>
            <p:ph type="title"/>
          </p:nvPr>
        </p:nvSpPr>
        <p:spPr/>
        <p:txBody>
          <a:bodyPr/>
          <a:lstStyle/>
          <a:p>
            <a:r>
              <a:rPr lang="en-US" dirty="0"/>
              <a:t>Multiple Sclerosis</a:t>
            </a:r>
          </a:p>
        </p:txBody>
      </p:sp>
      <p:sp>
        <p:nvSpPr>
          <p:cNvPr id="6" name="Content Placeholder 5">
            <a:extLst>
              <a:ext uri="{FF2B5EF4-FFF2-40B4-BE49-F238E27FC236}">
                <a16:creationId xmlns:a16="http://schemas.microsoft.com/office/drawing/2014/main" id="{1CFFBDB4-6455-4D2C-BDAB-87724225912A}"/>
              </a:ext>
            </a:extLst>
          </p:cNvPr>
          <p:cNvSpPr>
            <a:spLocks noGrp="1"/>
          </p:cNvSpPr>
          <p:nvPr>
            <p:ph idx="1"/>
          </p:nvPr>
        </p:nvSpPr>
        <p:spPr>
          <a:xfrm>
            <a:off x="457200" y="895350"/>
            <a:ext cx="8229600" cy="3546872"/>
          </a:xfrm>
        </p:spPr>
        <p:txBody>
          <a:bodyPr/>
          <a:lstStyle/>
          <a:p>
            <a:r>
              <a:rPr lang="en-US" sz="1800" dirty="0">
                <a:solidFill>
                  <a:srgbClr val="000000"/>
                </a:solidFill>
              </a:rPr>
              <a:t>The route of administration of IFNß is not of clinical importance regarding efficacy but does have an impact on the side-effect profile</a:t>
            </a:r>
          </a:p>
          <a:p>
            <a:r>
              <a:rPr lang="en-US" sz="1800" dirty="0">
                <a:solidFill>
                  <a:srgbClr val="000000"/>
                </a:solidFill>
              </a:rPr>
              <a:t>Based on trial evidence, interferons and glatiramer acetate appear to have similar clinical utility in MS</a:t>
            </a:r>
          </a:p>
          <a:p>
            <a:r>
              <a:rPr lang="en-US" sz="1800" dirty="0">
                <a:solidFill>
                  <a:srgbClr val="000000"/>
                </a:solidFill>
              </a:rPr>
              <a:t>The results of the CombiRx trial suggest that glatiramer acetate may be more effective than IFNß-1a IM in reducing risk of exacerbations</a:t>
            </a:r>
          </a:p>
          <a:p>
            <a:r>
              <a:rPr lang="en-US" sz="1800" dirty="0">
                <a:solidFill>
                  <a:srgbClr val="000000"/>
                </a:solidFill>
              </a:rPr>
              <a:t>comparative data are limited for oral agents</a:t>
            </a:r>
            <a:endParaRPr lang="en-US" sz="1800" b="0" i="0" u="none" strike="noStrike" baseline="0" dirty="0">
              <a:solidFill>
                <a:srgbClr val="000000"/>
              </a:solidFill>
            </a:endParaRPr>
          </a:p>
          <a:p>
            <a:r>
              <a:rPr lang="en-US" sz="1800" dirty="0">
                <a:solidFill>
                  <a:srgbClr val="000000"/>
                </a:solidFill>
              </a:rPr>
              <a:t>cladribine should be reserved for patients who have had an inadequate response to or are unable to tolerate an alternate drug and should not be used for clinically isolated syndrome (CIS)</a:t>
            </a:r>
          </a:p>
          <a:p>
            <a:r>
              <a:rPr lang="en-US" sz="1800" dirty="0">
                <a:solidFill>
                  <a:srgbClr val="000000"/>
                </a:solidFill>
              </a:rPr>
              <a:t>Dimethyl fumarate had similar results to glatiramer acetate in a study</a:t>
            </a:r>
          </a:p>
        </p:txBody>
      </p:sp>
      <p:sp>
        <p:nvSpPr>
          <p:cNvPr id="4" name="Slide Number Placeholder 3">
            <a:extLst>
              <a:ext uri="{FF2B5EF4-FFF2-40B4-BE49-F238E27FC236}">
                <a16:creationId xmlns:a16="http://schemas.microsoft.com/office/drawing/2014/main" id="{940C66B6-3C79-4AB4-BA05-B9704350E88D}"/>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117</a:t>
            </a:fld>
            <a:endParaRPr lang="en-US" dirty="0"/>
          </a:p>
        </p:txBody>
      </p:sp>
    </p:spTree>
    <p:extLst>
      <p:ext uri="{BB962C8B-B14F-4D97-AF65-F5344CB8AC3E}">
        <p14:creationId xmlns:p14="http://schemas.microsoft.com/office/powerpoint/2010/main" val="317663786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DD946-CC5C-445A-A4E4-3EC15E8DA731}"/>
              </a:ext>
            </a:extLst>
          </p:cNvPr>
          <p:cNvSpPr>
            <a:spLocks noGrp="1"/>
          </p:cNvSpPr>
          <p:nvPr>
            <p:ph type="title"/>
          </p:nvPr>
        </p:nvSpPr>
        <p:spPr/>
        <p:txBody>
          <a:bodyPr/>
          <a:lstStyle/>
          <a:p>
            <a:r>
              <a:rPr lang="en-US" dirty="0"/>
              <a:t>Multiple Sclerosis</a:t>
            </a:r>
          </a:p>
        </p:txBody>
      </p:sp>
      <p:sp>
        <p:nvSpPr>
          <p:cNvPr id="6" name="Content Placeholder 5">
            <a:extLst>
              <a:ext uri="{FF2B5EF4-FFF2-40B4-BE49-F238E27FC236}">
                <a16:creationId xmlns:a16="http://schemas.microsoft.com/office/drawing/2014/main" id="{1CFFBDB4-6455-4D2C-BDAB-87724225912A}"/>
              </a:ext>
            </a:extLst>
          </p:cNvPr>
          <p:cNvSpPr>
            <a:spLocks noGrp="1"/>
          </p:cNvSpPr>
          <p:nvPr>
            <p:ph idx="1"/>
          </p:nvPr>
        </p:nvSpPr>
        <p:spPr>
          <a:xfrm>
            <a:off x="457200" y="895350"/>
            <a:ext cx="8229600" cy="3546872"/>
          </a:xfrm>
        </p:spPr>
        <p:txBody>
          <a:bodyPr/>
          <a:lstStyle/>
          <a:p>
            <a:r>
              <a:rPr lang="en-US" sz="1800" dirty="0">
                <a:solidFill>
                  <a:srgbClr val="000000"/>
                </a:solidFill>
              </a:rPr>
              <a:t>Compared to Avonex, fingolimod has shown significant efficacy in regard to relapse rate and MRI activity</a:t>
            </a:r>
          </a:p>
          <a:p>
            <a:r>
              <a:rPr lang="en-US" sz="1800" dirty="0">
                <a:solidFill>
                  <a:srgbClr val="000000"/>
                </a:solidFill>
              </a:rPr>
              <a:t>fingolimod also offers the only FDA-approved treatment for pediatric patients with relapsing forms of MS who are 10 years of age and older</a:t>
            </a:r>
          </a:p>
          <a:p>
            <a:r>
              <a:rPr lang="en-US" sz="1800" dirty="0">
                <a:solidFill>
                  <a:srgbClr val="000000"/>
                </a:solidFill>
              </a:rPr>
              <a:t>Teriflunomide appears similar to Rebif based on the results of the TENERE trial</a:t>
            </a:r>
          </a:p>
          <a:p>
            <a:r>
              <a:rPr lang="en-US" sz="1800" dirty="0">
                <a:solidFill>
                  <a:srgbClr val="000000"/>
                </a:solidFill>
              </a:rPr>
              <a:t>Lemtrada is approved only for patients who have had an inadequate response to 2 or more drugs indicated for the treatment of MS</a:t>
            </a:r>
          </a:p>
          <a:p>
            <a:r>
              <a:rPr lang="en-US" sz="1800" dirty="0">
                <a:solidFill>
                  <a:srgbClr val="000000"/>
                </a:solidFill>
              </a:rPr>
              <a:t>Tysabri is available for relapsing forms of MS, but appropriate use is limited due to serious safety concerns</a:t>
            </a:r>
            <a:endParaRPr lang="en-US" sz="1800" b="0" i="0" u="none" strike="noStrike" baseline="0" dirty="0">
              <a:solidFill>
                <a:srgbClr val="000000"/>
              </a:solidFill>
            </a:endParaRPr>
          </a:p>
          <a:p>
            <a:r>
              <a:rPr lang="en-US" sz="1800" dirty="0">
                <a:solidFill>
                  <a:srgbClr val="000000"/>
                </a:solidFill>
              </a:rPr>
              <a:t>Ocrevus marks the first medication approved for the treatment of primary progressive MS (PPMS) and is also approved for relapsing MS</a:t>
            </a:r>
          </a:p>
          <a:p>
            <a:endParaRPr lang="en-US" sz="1800" b="0" i="0" u="none" strike="noStrike" baseline="0" dirty="0">
              <a:solidFill>
                <a:srgbClr val="00B050"/>
              </a:solidFill>
              <a:latin typeface="Calibri" panose="020F0502020204030204" pitchFamily="34" charset="0"/>
            </a:endParaRPr>
          </a:p>
        </p:txBody>
      </p:sp>
      <p:sp>
        <p:nvSpPr>
          <p:cNvPr id="4" name="Slide Number Placeholder 3">
            <a:extLst>
              <a:ext uri="{FF2B5EF4-FFF2-40B4-BE49-F238E27FC236}">
                <a16:creationId xmlns:a16="http://schemas.microsoft.com/office/drawing/2014/main" id="{940C66B6-3C79-4AB4-BA05-B9704350E88D}"/>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118</a:t>
            </a:fld>
            <a:endParaRPr lang="en-US" dirty="0"/>
          </a:p>
        </p:txBody>
      </p:sp>
    </p:spTree>
    <p:extLst>
      <p:ext uri="{BB962C8B-B14F-4D97-AF65-F5344CB8AC3E}">
        <p14:creationId xmlns:p14="http://schemas.microsoft.com/office/powerpoint/2010/main" val="198431508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DD946-CC5C-445A-A4E4-3EC15E8DA731}"/>
              </a:ext>
            </a:extLst>
          </p:cNvPr>
          <p:cNvSpPr>
            <a:spLocks noGrp="1"/>
          </p:cNvSpPr>
          <p:nvPr>
            <p:ph type="title"/>
          </p:nvPr>
        </p:nvSpPr>
        <p:spPr>
          <a:xfrm>
            <a:off x="457200" y="135639"/>
            <a:ext cx="8229600" cy="759711"/>
          </a:xfrm>
        </p:spPr>
        <p:txBody>
          <a:bodyPr/>
          <a:lstStyle/>
          <a:p>
            <a:r>
              <a:rPr lang="en-US" dirty="0"/>
              <a:t>Multiple Sclerosis</a:t>
            </a:r>
          </a:p>
        </p:txBody>
      </p:sp>
      <p:sp>
        <p:nvSpPr>
          <p:cNvPr id="6" name="Content Placeholder 5">
            <a:extLst>
              <a:ext uri="{FF2B5EF4-FFF2-40B4-BE49-F238E27FC236}">
                <a16:creationId xmlns:a16="http://schemas.microsoft.com/office/drawing/2014/main" id="{1CFFBDB4-6455-4D2C-BDAB-87724225912A}"/>
              </a:ext>
            </a:extLst>
          </p:cNvPr>
          <p:cNvSpPr>
            <a:spLocks noGrp="1"/>
          </p:cNvSpPr>
          <p:nvPr>
            <p:ph idx="1"/>
          </p:nvPr>
        </p:nvSpPr>
        <p:spPr>
          <a:xfrm>
            <a:off x="228600" y="895350"/>
            <a:ext cx="8915400" cy="3546872"/>
          </a:xfrm>
        </p:spPr>
        <p:txBody>
          <a:bodyPr/>
          <a:lstStyle/>
          <a:p>
            <a:r>
              <a:rPr lang="en-US" sz="1800" dirty="0">
                <a:solidFill>
                  <a:srgbClr val="000000"/>
                </a:solidFill>
              </a:rPr>
              <a:t>The 2018 AAN guidelines (reaffirmed in 2021) state clinicians should offer ocrelizumab to PPMS patients who are likely to benefit unless the risks outweigh the benefit</a:t>
            </a:r>
          </a:p>
          <a:p>
            <a:r>
              <a:rPr lang="en-US" sz="1800" dirty="0">
                <a:solidFill>
                  <a:srgbClr val="000000"/>
                </a:solidFill>
              </a:rPr>
              <a:t>Kesimpta has been associated with lower annualized relapse rate (ARR) in patients with relapsing MS compared to teriflunomide in clinical trials</a:t>
            </a:r>
          </a:p>
          <a:p>
            <a:r>
              <a:rPr lang="en-US" sz="1800" dirty="0">
                <a:solidFill>
                  <a:srgbClr val="000000"/>
                </a:solidFill>
                <a:effectLst/>
                <a:ea typeface="MS Mincho" panose="02020609040205080304" pitchFamily="49" charset="-128"/>
                <a:cs typeface="Arial" panose="020B0604020202020204" pitchFamily="34" charset="0"/>
              </a:rPr>
              <a:t>In February 2023, ICER published a final evidence report on oral and monoclonal antibody therapies for relapsing forms of MS</a:t>
            </a:r>
          </a:p>
          <a:p>
            <a:r>
              <a:rPr lang="en-US" sz="1800" dirty="0">
                <a:solidFill>
                  <a:srgbClr val="000000"/>
                </a:solidFill>
                <a:effectLst/>
                <a:ea typeface="MS Mincho" panose="02020609040205080304" pitchFamily="49" charset="-128"/>
                <a:cs typeface="Arial" panose="020B0604020202020204" pitchFamily="34" charset="0"/>
              </a:rPr>
              <a:t>After review of clinical and cost effectiveness through network meta-analysis, it was concluded that both oral therapies and monoclonal antibodies decrease annualized relapse rate (ARR) vs. placebo</a:t>
            </a:r>
          </a:p>
          <a:p>
            <a:r>
              <a:rPr lang="en-US" sz="1800" dirty="0">
                <a:solidFill>
                  <a:srgbClr val="000000"/>
                </a:solidFill>
                <a:ea typeface="MS Mincho" panose="02020609040205080304" pitchFamily="49" charset="-128"/>
              </a:rPr>
              <a:t>M</a:t>
            </a:r>
            <a:r>
              <a:rPr lang="en-US" sz="1800" dirty="0">
                <a:solidFill>
                  <a:srgbClr val="000000"/>
                </a:solidFill>
                <a:effectLst/>
                <a:ea typeface="MS Mincho" panose="02020609040205080304" pitchFamily="49" charset="-128"/>
                <a:cs typeface="Arial" panose="020B0604020202020204" pitchFamily="34" charset="0"/>
              </a:rPr>
              <a:t>onoclonal antibodies result in greater reductions in ARR compared to oral medications</a:t>
            </a:r>
          </a:p>
          <a:p>
            <a:r>
              <a:rPr lang="en-US" sz="1800" dirty="0">
                <a:solidFill>
                  <a:srgbClr val="000000"/>
                </a:solidFill>
                <a:effectLst/>
                <a:ea typeface="MS Mincho" panose="02020609040205080304" pitchFamily="49" charset="-128"/>
                <a:cs typeface="Arial" panose="020B0604020202020204" pitchFamily="34" charset="0"/>
              </a:rPr>
              <a:t>They also had numerically greater effects on CDP than oral therapies</a:t>
            </a:r>
            <a:endParaRPr lang="en-US" sz="1800" b="0" i="0" u="none" strike="noStrike" baseline="0" dirty="0">
              <a:solidFill>
                <a:srgbClr val="000000"/>
              </a:solidFill>
            </a:endParaRPr>
          </a:p>
          <a:p>
            <a:pPr marL="0" indent="0">
              <a:buNone/>
            </a:pPr>
            <a:endParaRPr lang="en-US" sz="1800" b="0" i="0" u="none" strike="noStrike" baseline="0" dirty="0">
              <a:solidFill>
                <a:srgbClr val="00B050"/>
              </a:solidFill>
            </a:endParaRPr>
          </a:p>
          <a:p>
            <a:endParaRPr lang="en-US" sz="1800" b="0" i="0" u="none" strike="noStrike" baseline="0" dirty="0">
              <a:solidFill>
                <a:srgbClr val="00B050"/>
              </a:solidFill>
              <a:latin typeface="Calibri" panose="020F0502020204030204" pitchFamily="34" charset="0"/>
            </a:endParaRPr>
          </a:p>
        </p:txBody>
      </p:sp>
      <p:sp>
        <p:nvSpPr>
          <p:cNvPr id="4" name="Slide Number Placeholder 3">
            <a:extLst>
              <a:ext uri="{FF2B5EF4-FFF2-40B4-BE49-F238E27FC236}">
                <a16:creationId xmlns:a16="http://schemas.microsoft.com/office/drawing/2014/main" id="{940C66B6-3C79-4AB4-BA05-B9704350E88D}"/>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119</a:t>
            </a:fld>
            <a:endParaRPr lang="en-US" dirty="0"/>
          </a:p>
        </p:txBody>
      </p:sp>
    </p:spTree>
    <p:extLst>
      <p:ext uri="{BB962C8B-B14F-4D97-AF65-F5344CB8AC3E}">
        <p14:creationId xmlns:p14="http://schemas.microsoft.com/office/powerpoint/2010/main" val="3953129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35639"/>
            <a:ext cx="8229600" cy="857250"/>
          </a:xfrm>
        </p:spPr>
        <p:txBody>
          <a:bodyPr anchor="ctr">
            <a:normAutofit/>
          </a:bodyPr>
          <a:lstStyle/>
          <a:p>
            <a:r>
              <a:rPr lang="en-US" dirty="0"/>
              <a:t>Anticonvulsants</a:t>
            </a:r>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12</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t>Reaching across Arizona to provide comprehensive </a:t>
            </a:r>
            <a:br>
              <a:rPr lang="en-US" dirty="0"/>
            </a:br>
            <a:r>
              <a:rPr lang="en-US" dirty="0"/>
              <a:t>quality health care for those in need</a:t>
            </a:r>
          </a:p>
        </p:txBody>
      </p:sp>
      <p:pic>
        <p:nvPicPr>
          <p:cNvPr id="11" name="Picture 10">
            <a:extLst>
              <a:ext uri="{FF2B5EF4-FFF2-40B4-BE49-F238E27FC236}">
                <a16:creationId xmlns:a16="http://schemas.microsoft.com/office/drawing/2014/main" id="{5115A941-E52D-DF84-1EB3-25367AE85A98}"/>
              </a:ext>
            </a:extLst>
          </p:cNvPr>
          <p:cNvPicPr>
            <a:picLocks noChangeAspect="1"/>
          </p:cNvPicPr>
          <p:nvPr/>
        </p:nvPicPr>
        <p:blipFill>
          <a:blip r:embed="rId3"/>
          <a:stretch>
            <a:fillRect/>
          </a:stretch>
        </p:blipFill>
        <p:spPr>
          <a:xfrm>
            <a:off x="1013286" y="1621123"/>
            <a:ext cx="6991350" cy="709169"/>
          </a:xfrm>
          <a:prstGeom prst="rect">
            <a:avLst/>
          </a:prstGeom>
        </p:spPr>
      </p:pic>
      <p:pic>
        <p:nvPicPr>
          <p:cNvPr id="16" name="Picture 15">
            <a:extLst>
              <a:ext uri="{FF2B5EF4-FFF2-40B4-BE49-F238E27FC236}">
                <a16:creationId xmlns:a16="http://schemas.microsoft.com/office/drawing/2014/main" id="{BC63CEB1-0804-E847-DF14-809491162116}"/>
              </a:ext>
            </a:extLst>
          </p:cNvPr>
          <p:cNvPicPr>
            <a:picLocks noChangeAspect="1"/>
          </p:cNvPicPr>
          <p:nvPr/>
        </p:nvPicPr>
        <p:blipFill>
          <a:blip r:embed="rId4"/>
          <a:stretch>
            <a:fillRect/>
          </a:stretch>
        </p:blipFill>
        <p:spPr>
          <a:xfrm>
            <a:off x="1013286" y="2206703"/>
            <a:ext cx="6991350" cy="1316090"/>
          </a:xfrm>
          <a:prstGeom prst="rect">
            <a:avLst/>
          </a:prstGeom>
        </p:spPr>
      </p:pic>
      <p:pic>
        <p:nvPicPr>
          <p:cNvPr id="18" name="Picture 17">
            <a:extLst>
              <a:ext uri="{FF2B5EF4-FFF2-40B4-BE49-F238E27FC236}">
                <a16:creationId xmlns:a16="http://schemas.microsoft.com/office/drawing/2014/main" id="{57B0F8D3-7ED6-D2F2-ABB4-6601B331F721}"/>
              </a:ext>
            </a:extLst>
          </p:cNvPr>
          <p:cNvPicPr>
            <a:picLocks noChangeAspect="1"/>
          </p:cNvPicPr>
          <p:nvPr/>
        </p:nvPicPr>
        <p:blipFill>
          <a:blip r:embed="rId5"/>
          <a:stretch>
            <a:fillRect/>
          </a:stretch>
        </p:blipFill>
        <p:spPr>
          <a:xfrm>
            <a:off x="986962" y="1035543"/>
            <a:ext cx="6991350" cy="542925"/>
          </a:xfrm>
          <a:prstGeom prst="rect">
            <a:avLst/>
          </a:prstGeom>
        </p:spPr>
      </p:pic>
    </p:spTree>
    <p:extLst>
      <p:ext uri="{BB962C8B-B14F-4D97-AF65-F5344CB8AC3E}">
        <p14:creationId xmlns:p14="http://schemas.microsoft.com/office/powerpoint/2010/main" val="198902294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DD946-CC5C-445A-A4E4-3EC15E8DA731}"/>
              </a:ext>
            </a:extLst>
          </p:cNvPr>
          <p:cNvSpPr>
            <a:spLocks noGrp="1"/>
          </p:cNvSpPr>
          <p:nvPr>
            <p:ph type="title"/>
          </p:nvPr>
        </p:nvSpPr>
        <p:spPr/>
        <p:txBody>
          <a:bodyPr/>
          <a:lstStyle/>
          <a:p>
            <a:r>
              <a:rPr lang="en-US" dirty="0"/>
              <a:t>Multiple Sclerosis</a:t>
            </a:r>
          </a:p>
        </p:txBody>
      </p:sp>
      <p:sp>
        <p:nvSpPr>
          <p:cNvPr id="6" name="Content Placeholder 5">
            <a:extLst>
              <a:ext uri="{FF2B5EF4-FFF2-40B4-BE49-F238E27FC236}">
                <a16:creationId xmlns:a16="http://schemas.microsoft.com/office/drawing/2014/main" id="{1CFFBDB4-6455-4D2C-BDAB-87724225912A}"/>
              </a:ext>
            </a:extLst>
          </p:cNvPr>
          <p:cNvSpPr>
            <a:spLocks noGrp="1"/>
          </p:cNvSpPr>
          <p:nvPr>
            <p:ph idx="1"/>
          </p:nvPr>
        </p:nvSpPr>
        <p:spPr>
          <a:xfrm>
            <a:off x="457200" y="895350"/>
            <a:ext cx="8534400" cy="3581400"/>
          </a:xfrm>
        </p:spPr>
        <p:txBody>
          <a:bodyPr/>
          <a:lstStyle/>
          <a:p>
            <a:pPr marL="0" indent="0">
              <a:buNone/>
            </a:pPr>
            <a:r>
              <a:rPr lang="en-US" sz="1800" b="1" i="1" dirty="0">
                <a:solidFill>
                  <a:srgbClr val="000000"/>
                </a:solidFill>
              </a:rPr>
              <a:t>Clinical and Product Updates</a:t>
            </a:r>
          </a:p>
          <a:p>
            <a:r>
              <a:rPr lang="en-US" sz="1800" dirty="0">
                <a:solidFill>
                  <a:srgbClr val="000000"/>
                </a:solidFill>
                <a:effectLst/>
                <a:ea typeface="MS Mincho" panose="02020609040205080304" pitchFamily="49" charset="-128"/>
                <a:cs typeface="Arial" panose="020B0604020202020204" pitchFamily="34" charset="0"/>
              </a:rPr>
              <a:t>Briumvi (ublituximab-xiiy) is indicated for treatment of relapsing forms of MS in adults, to include clinically isolated syndrome, relapsing-remitting disease, and active secondary progressive disease</a:t>
            </a:r>
          </a:p>
          <a:p>
            <a:r>
              <a:rPr lang="en-US" sz="1800" dirty="0">
                <a:solidFill>
                  <a:srgbClr val="000000"/>
                </a:solidFill>
                <a:ea typeface="MS Mincho" panose="02020609040205080304" pitchFamily="49" charset="-128"/>
              </a:rPr>
              <a:t>A</a:t>
            </a:r>
            <a:r>
              <a:rPr lang="en-US" sz="1800" dirty="0">
                <a:solidFill>
                  <a:srgbClr val="000000"/>
                </a:solidFill>
                <a:effectLst/>
                <a:ea typeface="MS Mincho" panose="02020609040205080304" pitchFamily="49" charset="-128"/>
                <a:cs typeface="Arial" panose="020B0604020202020204" pitchFamily="34" charset="0"/>
              </a:rPr>
              <a:t>pproved as a 150 mg/6 mL (25 mg/mL) injection in a single-dose vial</a:t>
            </a:r>
          </a:p>
          <a:p>
            <a:r>
              <a:rPr lang="en-US" sz="1800" dirty="0">
                <a:solidFill>
                  <a:srgbClr val="000000"/>
                </a:solidFill>
                <a:effectLst/>
                <a:ea typeface="MS Mincho" panose="02020609040205080304" pitchFamily="49" charset="-128"/>
                <a:cs typeface="Arial" panose="020B0604020202020204" pitchFamily="34" charset="0"/>
              </a:rPr>
              <a:t>The recommended dosage is 150 mg IV for the first infusion, 450 mg IV two weeks after the first infusion, then 450 mg IV 24 weeks after the first infusion and every 24 weeks thereafter</a:t>
            </a:r>
          </a:p>
          <a:p>
            <a:r>
              <a:rPr lang="en-US" sz="1800" dirty="0">
                <a:solidFill>
                  <a:srgbClr val="000000"/>
                </a:solidFill>
                <a:effectLst/>
                <a:ea typeface="MS Mincho" panose="02020609040205080304" pitchFamily="49" charset="-128"/>
                <a:cs typeface="Arial" panose="020B0604020202020204" pitchFamily="34" charset="0"/>
              </a:rPr>
              <a:t>Hepatitis B screening and quantitative serum immunoglobulin screening are required prior to first dose</a:t>
            </a:r>
          </a:p>
          <a:p>
            <a:r>
              <a:rPr lang="en-US" sz="1800" dirty="0">
                <a:solidFill>
                  <a:srgbClr val="000000"/>
                </a:solidFill>
                <a:ea typeface="MS Mincho" panose="02020609040205080304" pitchFamily="49" charset="-128"/>
              </a:rPr>
              <a:t>P</a:t>
            </a:r>
            <a:r>
              <a:rPr lang="en-US" sz="1800" dirty="0">
                <a:solidFill>
                  <a:srgbClr val="000000"/>
                </a:solidFill>
                <a:effectLst/>
                <a:ea typeface="MS Mincho" panose="02020609040205080304" pitchFamily="49" charset="-128"/>
                <a:cs typeface="Arial" panose="020B0604020202020204" pitchFamily="34" charset="0"/>
              </a:rPr>
              <a:t>remedication with methylprednisolone (or equivalent corticosteroid) and an antihistamine is required prior to each infusion</a:t>
            </a:r>
            <a:endParaRPr lang="en-US" sz="1800" b="0" i="0" u="none" strike="noStrike" baseline="0" dirty="0">
              <a:solidFill>
                <a:srgbClr val="000000"/>
              </a:solidFill>
            </a:endParaRPr>
          </a:p>
        </p:txBody>
      </p:sp>
      <p:sp>
        <p:nvSpPr>
          <p:cNvPr id="4" name="Slide Number Placeholder 3">
            <a:extLst>
              <a:ext uri="{FF2B5EF4-FFF2-40B4-BE49-F238E27FC236}">
                <a16:creationId xmlns:a16="http://schemas.microsoft.com/office/drawing/2014/main" id="{940C66B6-3C79-4AB4-BA05-B9704350E88D}"/>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120</a:t>
            </a:fld>
            <a:endParaRPr lang="en-US" dirty="0"/>
          </a:p>
        </p:txBody>
      </p:sp>
    </p:spTree>
    <p:extLst>
      <p:ext uri="{BB962C8B-B14F-4D97-AF65-F5344CB8AC3E}">
        <p14:creationId xmlns:p14="http://schemas.microsoft.com/office/powerpoint/2010/main" val="372424128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DD946-CC5C-445A-A4E4-3EC15E8DA731}"/>
              </a:ext>
            </a:extLst>
          </p:cNvPr>
          <p:cNvSpPr>
            <a:spLocks noGrp="1"/>
          </p:cNvSpPr>
          <p:nvPr>
            <p:ph type="title"/>
          </p:nvPr>
        </p:nvSpPr>
        <p:spPr/>
        <p:txBody>
          <a:bodyPr/>
          <a:lstStyle/>
          <a:p>
            <a:r>
              <a:rPr lang="en-US" dirty="0"/>
              <a:t>Multiple Sclerosis</a:t>
            </a:r>
          </a:p>
        </p:txBody>
      </p:sp>
      <p:sp>
        <p:nvSpPr>
          <p:cNvPr id="6" name="Content Placeholder 5">
            <a:extLst>
              <a:ext uri="{FF2B5EF4-FFF2-40B4-BE49-F238E27FC236}">
                <a16:creationId xmlns:a16="http://schemas.microsoft.com/office/drawing/2014/main" id="{1CFFBDB4-6455-4D2C-BDAB-87724225912A}"/>
              </a:ext>
            </a:extLst>
          </p:cNvPr>
          <p:cNvSpPr>
            <a:spLocks noGrp="1"/>
          </p:cNvSpPr>
          <p:nvPr>
            <p:ph idx="1"/>
          </p:nvPr>
        </p:nvSpPr>
        <p:spPr>
          <a:xfrm>
            <a:off x="457200" y="895350"/>
            <a:ext cx="8534400" cy="3810000"/>
          </a:xfrm>
        </p:spPr>
        <p:txBody>
          <a:bodyPr/>
          <a:lstStyle/>
          <a:p>
            <a:pPr marL="0" indent="0">
              <a:buNone/>
            </a:pPr>
            <a:r>
              <a:rPr lang="en-US" sz="1800" b="1" i="1" dirty="0">
                <a:solidFill>
                  <a:srgbClr val="000000"/>
                </a:solidFill>
              </a:rPr>
              <a:t>Clinical and Product Updates</a:t>
            </a:r>
          </a:p>
          <a:p>
            <a:r>
              <a:rPr lang="en-US" sz="1800" dirty="0">
                <a:solidFill>
                  <a:srgbClr val="000000"/>
                </a:solidFill>
                <a:effectLst/>
                <a:ea typeface="MS Mincho" panose="02020609040205080304" pitchFamily="49" charset="-128"/>
                <a:cs typeface="Arial" panose="020B0604020202020204" pitchFamily="34" charset="0"/>
              </a:rPr>
              <a:t>Contraindications include active hepatitis B infection and history of life-threatening infusion reactions</a:t>
            </a:r>
          </a:p>
          <a:p>
            <a:r>
              <a:rPr lang="en-US" sz="1800" dirty="0">
                <a:solidFill>
                  <a:srgbClr val="000000"/>
                </a:solidFill>
                <a:effectLst/>
                <a:ea typeface="MS Mincho" panose="02020609040205080304" pitchFamily="49" charset="-128"/>
                <a:cs typeface="Arial" panose="020B0604020202020204" pitchFamily="34" charset="0"/>
              </a:rPr>
              <a:t>Additional warnings include infections, reduction in immunoglobulins, and fetal risk</a:t>
            </a:r>
          </a:p>
          <a:p>
            <a:r>
              <a:rPr lang="en-US" sz="1800" dirty="0">
                <a:solidFill>
                  <a:srgbClr val="000000"/>
                </a:solidFill>
                <a:effectLst/>
                <a:ea typeface="MS Mincho" panose="02020609040205080304" pitchFamily="49" charset="-128"/>
                <a:cs typeface="Arial" panose="020B0604020202020204" pitchFamily="34" charset="0"/>
              </a:rPr>
              <a:t>The most common adverse reactions were infusion reactions and upper respiratory tract infections</a:t>
            </a:r>
          </a:p>
          <a:p>
            <a:r>
              <a:rPr lang="en-US" sz="1800" dirty="0">
                <a:solidFill>
                  <a:srgbClr val="000000"/>
                </a:solidFill>
                <a:ea typeface="MS Mincho" panose="02020609040205080304" pitchFamily="49" charset="-128"/>
              </a:rPr>
              <a:t>Per the ICER, </a:t>
            </a:r>
            <a:r>
              <a:rPr lang="en-US" sz="1800" dirty="0">
                <a:solidFill>
                  <a:srgbClr val="000000"/>
                </a:solidFill>
                <a:effectLst/>
                <a:ea typeface="MS Mincho" panose="02020609040205080304" pitchFamily="49" charset="-128"/>
                <a:cs typeface="Arial" panose="020B0604020202020204" pitchFamily="34" charset="0"/>
              </a:rPr>
              <a:t>Briumvi was comparable to other monoclonal antibodies with regard to ARR had greater reduction in ARR than oral therapies</a:t>
            </a:r>
            <a:endParaRPr lang="en-US" sz="1800" dirty="0">
              <a:solidFill>
                <a:srgbClr val="000000"/>
              </a:solidFill>
              <a:ea typeface="MS Mincho" panose="02020609040205080304" pitchFamily="49" charset="-128"/>
            </a:endParaRPr>
          </a:p>
        </p:txBody>
      </p:sp>
      <p:sp>
        <p:nvSpPr>
          <p:cNvPr id="4" name="Slide Number Placeholder 3">
            <a:extLst>
              <a:ext uri="{FF2B5EF4-FFF2-40B4-BE49-F238E27FC236}">
                <a16:creationId xmlns:a16="http://schemas.microsoft.com/office/drawing/2014/main" id="{940C66B6-3C79-4AB4-BA05-B9704350E88D}"/>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121</a:t>
            </a:fld>
            <a:endParaRPr lang="en-US" dirty="0"/>
          </a:p>
        </p:txBody>
      </p:sp>
    </p:spTree>
    <p:extLst>
      <p:ext uri="{BB962C8B-B14F-4D97-AF65-F5344CB8AC3E}">
        <p14:creationId xmlns:p14="http://schemas.microsoft.com/office/powerpoint/2010/main" val="200723055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2C8F5-B84A-4488-A915-6C0569381849}"/>
              </a:ext>
            </a:extLst>
          </p:cNvPr>
          <p:cNvSpPr>
            <a:spLocks noGrp="1"/>
          </p:cNvSpPr>
          <p:nvPr>
            <p:ph type="ctrTitle"/>
          </p:nvPr>
        </p:nvSpPr>
        <p:spPr/>
        <p:txBody>
          <a:bodyPr/>
          <a:lstStyle/>
          <a:p>
            <a:r>
              <a:rPr lang="en-US" altLang="en-US" sz="3600" dirty="0"/>
              <a:t>HIV - AIDS</a:t>
            </a:r>
            <a:endParaRPr lang="en-US" sz="3600" dirty="0"/>
          </a:p>
        </p:txBody>
      </p:sp>
      <p:sp>
        <p:nvSpPr>
          <p:cNvPr id="3" name="Subtitle 2">
            <a:extLst>
              <a:ext uri="{FF2B5EF4-FFF2-40B4-BE49-F238E27FC236}">
                <a16:creationId xmlns:a16="http://schemas.microsoft.com/office/drawing/2014/main" id="{7123145D-0C8B-4F46-BB6A-4095C5AB44DB}"/>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00175462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D78D1-CEB2-4DB5-B636-0D7A24283F04}"/>
              </a:ext>
            </a:extLst>
          </p:cNvPr>
          <p:cNvSpPr>
            <a:spLocks noGrp="1"/>
          </p:cNvSpPr>
          <p:nvPr>
            <p:ph type="title"/>
          </p:nvPr>
        </p:nvSpPr>
        <p:spPr>
          <a:xfrm>
            <a:off x="457200" y="135639"/>
            <a:ext cx="8229600" cy="857250"/>
          </a:xfrm>
        </p:spPr>
        <p:txBody>
          <a:bodyPr anchor="ctr">
            <a:normAutofit/>
          </a:bodyPr>
          <a:lstStyle/>
          <a:p>
            <a:r>
              <a:rPr lang="en-US" altLang="en-US" dirty="0"/>
              <a:t>HIV - AIDS</a:t>
            </a:r>
            <a:endParaRPr lang="en-US" dirty="0"/>
          </a:p>
        </p:txBody>
      </p:sp>
      <p:pic>
        <p:nvPicPr>
          <p:cNvPr id="5" name="Picture 4" descr="A screenshot of a medical information&#10;&#10;Description automatically generated">
            <a:extLst>
              <a:ext uri="{FF2B5EF4-FFF2-40B4-BE49-F238E27FC236}">
                <a16:creationId xmlns:a16="http://schemas.microsoft.com/office/drawing/2014/main" id="{A1CF7AD8-6D3E-7705-8F1C-40A5C3014D5B}"/>
              </a:ext>
            </a:extLst>
          </p:cNvPr>
          <p:cNvPicPr>
            <a:picLocks noChangeAspect="1"/>
          </p:cNvPicPr>
          <p:nvPr/>
        </p:nvPicPr>
        <p:blipFill>
          <a:blip r:embed="rId2"/>
          <a:stretch>
            <a:fillRect/>
          </a:stretch>
        </p:blipFill>
        <p:spPr>
          <a:xfrm>
            <a:off x="1610049" y="1047750"/>
            <a:ext cx="5923901" cy="3394472"/>
          </a:xfrm>
          <a:prstGeom prst="rect">
            <a:avLst/>
          </a:prstGeom>
          <a:noFill/>
        </p:spPr>
      </p:pic>
      <p:sp>
        <p:nvSpPr>
          <p:cNvPr id="4" name="Slide Number Placeholder 3">
            <a:extLst>
              <a:ext uri="{FF2B5EF4-FFF2-40B4-BE49-F238E27FC236}">
                <a16:creationId xmlns:a16="http://schemas.microsoft.com/office/drawing/2014/main" id="{488E2048-609B-43F3-8C4F-D578DC975CC9}"/>
              </a:ext>
            </a:extLst>
          </p:cNvPr>
          <p:cNvSpPr>
            <a:spLocks noGrp="1"/>
          </p:cNvSpPr>
          <p:nvPr>
            <p:ph type="sldNum" sz="quarter" idx="4"/>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123</a:t>
            </a:fld>
            <a:endParaRPr lang="en-US" dirty="0"/>
          </a:p>
        </p:txBody>
      </p:sp>
    </p:spTree>
    <p:extLst>
      <p:ext uri="{BB962C8B-B14F-4D97-AF65-F5344CB8AC3E}">
        <p14:creationId xmlns:p14="http://schemas.microsoft.com/office/powerpoint/2010/main" val="113352240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C9FCE-A5B1-43BE-A16D-CCAA2601C725}"/>
              </a:ext>
            </a:extLst>
          </p:cNvPr>
          <p:cNvSpPr>
            <a:spLocks noGrp="1"/>
          </p:cNvSpPr>
          <p:nvPr>
            <p:ph type="title"/>
          </p:nvPr>
        </p:nvSpPr>
        <p:spPr>
          <a:xfrm>
            <a:off x="1485900" y="228601"/>
            <a:ext cx="6229350" cy="833795"/>
          </a:xfrm>
        </p:spPr>
        <p:txBody>
          <a:bodyPr/>
          <a:lstStyle/>
          <a:p>
            <a:r>
              <a:rPr lang="en-US" altLang="en-US" dirty="0"/>
              <a:t>HIV - AIDS</a:t>
            </a:r>
            <a:endParaRPr lang="en-US" dirty="0"/>
          </a:p>
        </p:txBody>
      </p:sp>
      <p:sp>
        <p:nvSpPr>
          <p:cNvPr id="4" name="Slide Number Placeholder 3">
            <a:extLst>
              <a:ext uri="{FF2B5EF4-FFF2-40B4-BE49-F238E27FC236}">
                <a16:creationId xmlns:a16="http://schemas.microsoft.com/office/drawing/2014/main" id="{64E92F0C-C87C-480A-BE37-6F599EF94104}"/>
              </a:ext>
            </a:extLst>
          </p:cNvPr>
          <p:cNvSpPr>
            <a:spLocks noGrp="1"/>
          </p:cNvSpPr>
          <p:nvPr>
            <p:ph type="sldNum" sz="quarter" idx="4"/>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124</a:t>
            </a:fld>
            <a:endParaRPr lang="en-US" dirty="0"/>
          </a:p>
        </p:txBody>
      </p:sp>
      <p:pic>
        <p:nvPicPr>
          <p:cNvPr id="9" name="Content Placeholder 8">
            <a:extLst>
              <a:ext uri="{FF2B5EF4-FFF2-40B4-BE49-F238E27FC236}">
                <a16:creationId xmlns:a16="http://schemas.microsoft.com/office/drawing/2014/main" id="{E046AEC2-D105-A8A3-BF98-13F841F327B8}"/>
              </a:ext>
            </a:extLst>
          </p:cNvPr>
          <p:cNvPicPr>
            <a:picLocks noGrp="1" noChangeAspect="1"/>
          </p:cNvPicPr>
          <p:nvPr>
            <p:ph idx="1"/>
          </p:nvPr>
        </p:nvPicPr>
        <p:blipFill>
          <a:blip r:embed="rId2"/>
          <a:stretch>
            <a:fillRect/>
          </a:stretch>
        </p:blipFill>
        <p:spPr>
          <a:xfrm>
            <a:off x="1676400" y="1062396"/>
            <a:ext cx="5638800" cy="2957154"/>
          </a:xfrm>
        </p:spPr>
      </p:pic>
    </p:spTree>
    <p:extLst>
      <p:ext uri="{BB962C8B-B14F-4D97-AF65-F5344CB8AC3E}">
        <p14:creationId xmlns:p14="http://schemas.microsoft.com/office/powerpoint/2010/main" val="346335215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988B1-8053-413E-B33A-D3F40ACABC4E}"/>
              </a:ext>
            </a:extLst>
          </p:cNvPr>
          <p:cNvSpPr>
            <a:spLocks noGrp="1"/>
          </p:cNvSpPr>
          <p:nvPr>
            <p:ph type="title"/>
          </p:nvPr>
        </p:nvSpPr>
        <p:spPr>
          <a:xfrm>
            <a:off x="457200" y="135639"/>
            <a:ext cx="8229600" cy="857250"/>
          </a:xfrm>
        </p:spPr>
        <p:txBody>
          <a:bodyPr anchor="ctr">
            <a:normAutofit/>
          </a:bodyPr>
          <a:lstStyle/>
          <a:p>
            <a:r>
              <a:rPr lang="en-US" altLang="en-US" dirty="0"/>
              <a:t>HIV - AIDS</a:t>
            </a:r>
            <a:endParaRPr lang="en-US" dirty="0"/>
          </a:p>
        </p:txBody>
      </p:sp>
      <p:pic>
        <p:nvPicPr>
          <p:cNvPr id="5" name="Picture 4" descr="A screenshot of a medical information&#10;&#10;Description automatically generated">
            <a:extLst>
              <a:ext uri="{FF2B5EF4-FFF2-40B4-BE49-F238E27FC236}">
                <a16:creationId xmlns:a16="http://schemas.microsoft.com/office/drawing/2014/main" id="{3CD11D88-C5FF-3D79-C805-FBDE1C6B705C}"/>
              </a:ext>
            </a:extLst>
          </p:cNvPr>
          <p:cNvPicPr>
            <a:picLocks noChangeAspect="1"/>
          </p:cNvPicPr>
          <p:nvPr/>
        </p:nvPicPr>
        <p:blipFill>
          <a:blip r:embed="rId2"/>
          <a:stretch>
            <a:fillRect/>
          </a:stretch>
        </p:blipFill>
        <p:spPr>
          <a:xfrm>
            <a:off x="457200" y="1251466"/>
            <a:ext cx="8229600" cy="2987040"/>
          </a:xfrm>
          <a:prstGeom prst="rect">
            <a:avLst/>
          </a:prstGeom>
          <a:noFill/>
        </p:spPr>
      </p:pic>
      <p:sp>
        <p:nvSpPr>
          <p:cNvPr id="4" name="Slide Number Placeholder 3">
            <a:extLst>
              <a:ext uri="{FF2B5EF4-FFF2-40B4-BE49-F238E27FC236}">
                <a16:creationId xmlns:a16="http://schemas.microsoft.com/office/drawing/2014/main" id="{0BC399CC-C6F7-4948-BC27-996442407F03}"/>
              </a:ext>
            </a:extLst>
          </p:cNvPr>
          <p:cNvSpPr>
            <a:spLocks noGrp="1"/>
          </p:cNvSpPr>
          <p:nvPr>
            <p:ph type="sldNum" sz="quarter" idx="4"/>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125</a:t>
            </a:fld>
            <a:endParaRPr lang="en-US" dirty="0"/>
          </a:p>
        </p:txBody>
      </p:sp>
    </p:spTree>
    <p:extLst>
      <p:ext uri="{BB962C8B-B14F-4D97-AF65-F5344CB8AC3E}">
        <p14:creationId xmlns:p14="http://schemas.microsoft.com/office/powerpoint/2010/main" val="156624341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988B1-8053-413E-B33A-D3F40ACABC4E}"/>
              </a:ext>
            </a:extLst>
          </p:cNvPr>
          <p:cNvSpPr>
            <a:spLocks noGrp="1"/>
          </p:cNvSpPr>
          <p:nvPr>
            <p:ph type="title"/>
          </p:nvPr>
        </p:nvSpPr>
        <p:spPr>
          <a:xfrm>
            <a:off x="457200" y="135639"/>
            <a:ext cx="8229600" cy="857250"/>
          </a:xfrm>
        </p:spPr>
        <p:txBody>
          <a:bodyPr anchor="ctr">
            <a:normAutofit/>
          </a:bodyPr>
          <a:lstStyle/>
          <a:p>
            <a:r>
              <a:rPr lang="en-US" altLang="en-US" dirty="0"/>
              <a:t>HIV - AIDS</a:t>
            </a:r>
            <a:endParaRPr lang="en-US" dirty="0"/>
          </a:p>
        </p:txBody>
      </p:sp>
      <p:pic>
        <p:nvPicPr>
          <p:cNvPr id="5" name="Picture 4">
            <a:extLst>
              <a:ext uri="{FF2B5EF4-FFF2-40B4-BE49-F238E27FC236}">
                <a16:creationId xmlns:a16="http://schemas.microsoft.com/office/drawing/2014/main" id="{4066479D-BA65-8645-5960-856DF51B71B0}"/>
              </a:ext>
            </a:extLst>
          </p:cNvPr>
          <p:cNvPicPr>
            <a:picLocks noChangeAspect="1"/>
          </p:cNvPicPr>
          <p:nvPr/>
        </p:nvPicPr>
        <p:blipFill>
          <a:blip r:embed="rId2"/>
          <a:stretch>
            <a:fillRect/>
          </a:stretch>
        </p:blipFill>
        <p:spPr>
          <a:xfrm>
            <a:off x="457200" y="1263963"/>
            <a:ext cx="8229600" cy="2962045"/>
          </a:xfrm>
          <a:prstGeom prst="rect">
            <a:avLst/>
          </a:prstGeom>
          <a:noFill/>
        </p:spPr>
      </p:pic>
      <p:sp>
        <p:nvSpPr>
          <p:cNvPr id="4" name="Slide Number Placeholder 3">
            <a:extLst>
              <a:ext uri="{FF2B5EF4-FFF2-40B4-BE49-F238E27FC236}">
                <a16:creationId xmlns:a16="http://schemas.microsoft.com/office/drawing/2014/main" id="{0BC399CC-C6F7-4948-BC27-996442407F03}"/>
              </a:ext>
            </a:extLst>
          </p:cNvPr>
          <p:cNvSpPr>
            <a:spLocks noGrp="1"/>
          </p:cNvSpPr>
          <p:nvPr>
            <p:ph type="sldNum" sz="quarter" idx="4"/>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126</a:t>
            </a:fld>
            <a:endParaRPr lang="en-US" dirty="0"/>
          </a:p>
        </p:txBody>
      </p:sp>
    </p:spTree>
    <p:extLst>
      <p:ext uri="{BB962C8B-B14F-4D97-AF65-F5344CB8AC3E}">
        <p14:creationId xmlns:p14="http://schemas.microsoft.com/office/powerpoint/2010/main" val="262606339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988B1-8053-413E-B33A-D3F40ACABC4E}"/>
              </a:ext>
            </a:extLst>
          </p:cNvPr>
          <p:cNvSpPr>
            <a:spLocks noGrp="1"/>
          </p:cNvSpPr>
          <p:nvPr>
            <p:ph type="title"/>
          </p:nvPr>
        </p:nvSpPr>
        <p:spPr>
          <a:xfrm>
            <a:off x="457200" y="135639"/>
            <a:ext cx="8229600" cy="857250"/>
          </a:xfrm>
        </p:spPr>
        <p:txBody>
          <a:bodyPr anchor="ctr">
            <a:normAutofit/>
          </a:bodyPr>
          <a:lstStyle/>
          <a:p>
            <a:r>
              <a:rPr lang="en-US" altLang="en-US" dirty="0"/>
              <a:t>HIV - AIDS</a:t>
            </a:r>
            <a:endParaRPr lang="en-US" dirty="0"/>
          </a:p>
        </p:txBody>
      </p:sp>
      <p:pic>
        <p:nvPicPr>
          <p:cNvPr id="5" name="Picture 4" descr="A white and blue text on a white background&#10;&#10;Description automatically generated">
            <a:extLst>
              <a:ext uri="{FF2B5EF4-FFF2-40B4-BE49-F238E27FC236}">
                <a16:creationId xmlns:a16="http://schemas.microsoft.com/office/drawing/2014/main" id="{CF748213-7DA4-9BB6-24F7-AC7CE94E0D4D}"/>
              </a:ext>
            </a:extLst>
          </p:cNvPr>
          <p:cNvPicPr>
            <a:picLocks noChangeAspect="1"/>
          </p:cNvPicPr>
          <p:nvPr/>
        </p:nvPicPr>
        <p:blipFill>
          <a:blip r:embed="rId3"/>
          <a:stretch>
            <a:fillRect/>
          </a:stretch>
        </p:blipFill>
        <p:spPr>
          <a:xfrm>
            <a:off x="457200" y="1143099"/>
            <a:ext cx="8229600" cy="3203774"/>
          </a:xfrm>
          <a:prstGeom prst="rect">
            <a:avLst/>
          </a:prstGeom>
          <a:noFill/>
        </p:spPr>
      </p:pic>
      <p:sp>
        <p:nvSpPr>
          <p:cNvPr id="4" name="Slide Number Placeholder 3">
            <a:extLst>
              <a:ext uri="{FF2B5EF4-FFF2-40B4-BE49-F238E27FC236}">
                <a16:creationId xmlns:a16="http://schemas.microsoft.com/office/drawing/2014/main" id="{0BC399CC-C6F7-4948-BC27-996442407F03}"/>
              </a:ext>
            </a:extLst>
          </p:cNvPr>
          <p:cNvSpPr>
            <a:spLocks noGrp="1"/>
          </p:cNvSpPr>
          <p:nvPr>
            <p:ph type="sldNum" sz="quarter" idx="4"/>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127</a:t>
            </a:fld>
            <a:endParaRPr lang="en-US" dirty="0"/>
          </a:p>
        </p:txBody>
      </p:sp>
    </p:spTree>
    <p:extLst>
      <p:ext uri="{BB962C8B-B14F-4D97-AF65-F5344CB8AC3E}">
        <p14:creationId xmlns:p14="http://schemas.microsoft.com/office/powerpoint/2010/main" val="97066705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988B1-8053-413E-B33A-D3F40ACABC4E}"/>
              </a:ext>
            </a:extLst>
          </p:cNvPr>
          <p:cNvSpPr>
            <a:spLocks noGrp="1"/>
          </p:cNvSpPr>
          <p:nvPr>
            <p:ph type="title"/>
          </p:nvPr>
        </p:nvSpPr>
        <p:spPr>
          <a:xfrm>
            <a:off x="457200" y="135639"/>
            <a:ext cx="8229600" cy="857250"/>
          </a:xfrm>
        </p:spPr>
        <p:txBody>
          <a:bodyPr anchor="ctr">
            <a:normAutofit/>
          </a:bodyPr>
          <a:lstStyle/>
          <a:p>
            <a:r>
              <a:rPr lang="en-US" altLang="en-US" dirty="0"/>
              <a:t>HIV - AIDS</a:t>
            </a:r>
            <a:endParaRPr lang="en-US" dirty="0"/>
          </a:p>
        </p:txBody>
      </p:sp>
      <p:pic>
        <p:nvPicPr>
          <p:cNvPr id="8" name="Picture 7" descr="A table with text on it&#10;&#10;Description automatically generated">
            <a:extLst>
              <a:ext uri="{FF2B5EF4-FFF2-40B4-BE49-F238E27FC236}">
                <a16:creationId xmlns:a16="http://schemas.microsoft.com/office/drawing/2014/main" id="{83D230B7-EA2A-8FD0-FE5D-083518559EE9}"/>
              </a:ext>
            </a:extLst>
          </p:cNvPr>
          <p:cNvPicPr>
            <a:picLocks noChangeAspect="1"/>
          </p:cNvPicPr>
          <p:nvPr/>
        </p:nvPicPr>
        <p:blipFill>
          <a:blip r:embed="rId2"/>
          <a:stretch>
            <a:fillRect/>
          </a:stretch>
        </p:blipFill>
        <p:spPr>
          <a:xfrm>
            <a:off x="1100672" y="1047750"/>
            <a:ext cx="6942655" cy="3394472"/>
          </a:xfrm>
          <a:prstGeom prst="rect">
            <a:avLst/>
          </a:prstGeom>
          <a:noFill/>
        </p:spPr>
      </p:pic>
      <p:sp>
        <p:nvSpPr>
          <p:cNvPr id="4" name="Slide Number Placeholder 3">
            <a:extLst>
              <a:ext uri="{FF2B5EF4-FFF2-40B4-BE49-F238E27FC236}">
                <a16:creationId xmlns:a16="http://schemas.microsoft.com/office/drawing/2014/main" id="{0BC399CC-C6F7-4948-BC27-996442407F03}"/>
              </a:ext>
            </a:extLst>
          </p:cNvPr>
          <p:cNvSpPr>
            <a:spLocks noGrp="1"/>
          </p:cNvSpPr>
          <p:nvPr>
            <p:ph type="sldNum" sz="quarter" idx="4"/>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128</a:t>
            </a:fld>
            <a:endParaRPr lang="en-US" dirty="0"/>
          </a:p>
        </p:txBody>
      </p:sp>
    </p:spTree>
    <p:extLst>
      <p:ext uri="{BB962C8B-B14F-4D97-AF65-F5344CB8AC3E}">
        <p14:creationId xmlns:p14="http://schemas.microsoft.com/office/powerpoint/2010/main" val="16668497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988B1-8053-413E-B33A-D3F40ACABC4E}"/>
              </a:ext>
            </a:extLst>
          </p:cNvPr>
          <p:cNvSpPr>
            <a:spLocks noGrp="1"/>
          </p:cNvSpPr>
          <p:nvPr>
            <p:ph type="title"/>
          </p:nvPr>
        </p:nvSpPr>
        <p:spPr>
          <a:xfrm>
            <a:off x="457200" y="135639"/>
            <a:ext cx="8229600" cy="857250"/>
          </a:xfrm>
        </p:spPr>
        <p:txBody>
          <a:bodyPr anchor="ctr">
            <a:normAutofit/>
          </a:bodyPr>
          <a:lstStyle/>
          <a:p>
            <a:r>
              <a:rPr lang="en-US" altLang="en-US" dirty="0"/>
              <a:t>HIV - AIDS</a:t>
            </a:r>
            <a:endParaRPr lang="en-US" dirty="0"/>
          </a:p>
        </p:txBody>
      </p:sp>
      <p:pic>
        <p:nvPicPr>
          <p:cNvPr id="5" name="Picture 4" descr="Text&#10;&#10;Description automatically generated with medium confidence">
            <a:extLst>
              <a:ext uri="{FF2B5EF4-FFF2-40B4-BE49-F238E27FC236}">
                <a16:creationId xmlns:a16="http://schemas.microsoft.com/office/drawing/2014/main" id="{E8F47930-FCD3-912A-8215-C30992A40C7F}"/>
              </a:ext>
            </a:extLst>
          </p:cNvPr>
          <p:cNvPicPr>
            <a:picLocks noChangeAspect="1"/>
          </p:cNvPicPr>
          <p:nvPr/>
        </p:nvPicPr>
        <p:blipFill>
          <a:blip r:embed="rId2"/>
          <a:stretch>
            <a:fillRect/>
          </a:stretch>
        </p:blipFill>
        <p:spPr>
          <a:xfrm>
            <a:off x="541020" y="1322146"/>
            <a:ext cx="8061960" cy="2499208"/>
          </a:xfrm>
          <a:prstGeom prst="rect">
            <a:avLst/>
          </a:prstGeom>
          <a:noFill/>
        </p:spPr>
      </p:pic>
      <p:sp>
        <p:nvSpPr>
          <p:cNvPr id="4" name="Slide Number Placeholder 3">
            <a:extLst>
              <a:ext uri="{FF2B5EF4-FFF2-40B4-BE49-F238E27FC236}">
                <a16:creationId xmlns:a16="http://schemas.microsoft.com/office/drawing/2014/main" id="{0BC399CC-C6F7-4948-BC27-996442407F03}"/>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129</a:t>
            </a:fld>
            <a:endParaRPr lang="en-US" dirty="0"/>
          </a:p>
        </p:txBody>
      </p:sp>
    </p:spTree>
    <p:extLst>
      <p:ext uri="{BB962C8B-B14F-4D97-AF65-F5344CB8AC3E}">
        <p14:creationId xmlns:p14="http://schemas.microsoft.com/office/powerpoint/2010/main" val="1305690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35639"/>
            <a:ext cx="8229600" cy="857250"/>
          </a:xfrm>
        </p:spPr>
        <p:txBody>
          <a:bodyPr anchor="ctr">
            <a:normAutofit/>
          </a:bodyPr>
          <a:lstStyle/>
          <a:p>
            <a:r>
              <a:rPr lang="en-US" dirty="0"/>
              <a:t>Anticonvulsants</a:t>
            </a:r>
          </a:p>
        </p:txBody>
      </p:sp>
      <p:pic>
        <p:nvPicPr>
          <p:cNvPr id="6" name="Picture 5" descr="A grid of lines with black and blue text&#10;&#10;Description automatically generated with medium confidence">
            <a:extLst>
              <a:ext uri="{FF2B5EF4-FFF2-40B4-BE49-F238E27FC236}">
                <a16:creationId xmlns:a16="http://schemas.microsoft.com/office/drawing/2014/main" id="{762E8BDD-432B-0641-2F75-D2061EDC4B8C}"/>
              </a:ext>
            </a:extLst>
          </p:cNvPr>
          <p:cNvPicPr>
            <a:picLocks noChangeAspect="1"/>
          </p:cNvPicPr>
          <p:nvPr/>
        </p:nvPicPr>
        <p:blipFill>
          <a:blip r:embed="rId3"/>
          <a:stretch>
            <a:fillRect/>
          </a:stretch>
        </p:blipFill>
        <p:spPr>
          <a:xfrm>
            <a:off x="457200" y="1579419"/>
            <a:ext cx="8229600" cy="2266276"/>
          </a:xfrm>
          <a:prstGeom prst="rect">
            <a:avLst/>
          </a:prstGeom>
          <a:noFill/>
        </p:spPr>
      </p:pic>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13</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t>Reaching across Arizona to provide comprehensive </a:t>
            </a:r>
            <a:br>
              <a:rPr lang="en-US" dirty="0"/>
            </a:br>
            <a:r>
              <a:rPr lang="en-US" dirty="0"/>
              <a:t>quality health care for those in need</a:t>
            </a:r>
          </a:p>
        </p:txBody>
      </p:sp>
      <p:pic>
        <p:nvPicPr>
          <p:cNvPr id="8" name="Picture 7">
            <a:extLst>
              <a:ext uri="{FF2B5EF4-FFF2-40B4-BE49-F238E27FC236}">
                <a16:creationId xmlns:a16="http://schemas.microsoft.com/office/drawing/2014/main" id="{C979BAC9-CA8C-9F92-F70A-7D1597FB72B6}"/>
              </a:ext>
            </a:extLst>
          </p:cNvPr>
          <p:cNvPicPr>
            <a:picLocks noChangeAspect="1"/>
          </p:cNvPicPr>
          <p:nvPr/>
        </p:nvPicPr>
        <p:blipFill>
          <a:blip r:embed="rId4"/>
          <a:stretch>
            <a:fillRect/>
          </a:stretch>
        </p:blipFill>
        <p:spPr>
          <a:xfrm>
            <a:off x="457200" y="1044433"/>
            <a:ext cx="8229600" cy="599844"/>
          </a:xfrm>
          <a:prstGeom prst="rect">
            <a:avLst/>
          </a:prstGeom>
        </p:spPr>
      </p:pic>
    </p:spTree>
    <p:extLst>
      <p:ext uri="{BB962C8B-B14F-4D97-AF65-F5344CB8AC3E}">
        <p14:creationId xmlns:p14="http://schemas.microsoft.com/office/powerpoint/2010/main" val="171182107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988B1-8053-413E-B33A-D3F40ACABC4E}"/>
              </a:ext>
            </a:extLst>
          </p:cNvPr>
          <p:cNvSpPr>
            <a:spLocks noGrp="1"/>
          </p:cNvSpPr>
          <p:nvPr>
            <p:ph type="title"/>
          </p:nvPr>
        </p:nvSpPr>
        <p:spPr>
          <a:xfrm>
            <a:off x="457200" y="135639"/>
            <a:ext cx="8229600" cy="857250"/>
          </a:xfrm>
        </p:spPr>
        <p:txBody>
          <a:bodyPr anchor="ctr">
            <a:normAutofit/>
          </a:bodyPr>
          <a:lstStyle/>
          <a:p>
            <a:r>
              <a:rPr lang="en-US" altLang="en-US" dirty="0"/>
              <a:t>HIV - AIDS</a:t>
            </a:r>
            <a:endParaRPr lang="en-US" dirty="0"/>
          </a:p>
        </p:txBody>
      </p:sp>
      <p:pic>
        <p:nvPicPr>
          <p:cNvPr id="5" name="Picture 4" descr="A table with text and images&#10;&#10;Description automatically generated with medium confidence">
            <a:extLst>
              <a:ext uri="{FF2B5EF4-FFF2-40B4-BE49-F238E27FC236}">
                <a16:creationId xmlns:a16="http://schemas.microsoft.com/office/drawing/2014/main" id="{B2AF2679-17EC-758F-658A-E009FDAFB83D}"/>
              </a:ext>
            </a:extLst>
          </p:cNvPr>
          <p:cNvPicPr>
            <a:picLocks noChangeAspect="1"/>
          </p:cNvPicPr>
          <p:nvPr/>
        </p:nvPicPr>
        <p:blipFill>
          <a:blip r:embed="rId2"/>
          <a:stretch>
            <a:fillRect/>
          </a:stretch>
        </p:blipFill>
        <p:spPr>
          <a:xfrm>
            <a:off x="1145863" y="1047750"/>
            <a:ext cx="6852273" cy="3394472"/>
          </a:xfrm>
          <a:prstGeom prst="rect">
            <a:avLst/>
          </a:prstGeom>
          <a:noFill/>
        </p:spPr>
      </p:pic>
      <p:sp>
        <p:nvSpPr>
          <p:cNvPr id="4" name="Slide Number Placeholder 3">
            <a:extLst>
              <a:ext uri="{FF2B5EF4-FFF2-40B4-BE49-F238E27FC236}">
                <a16:creationId xmlns:a16="http://schemas.microsoft.com/office/drawing/2014/main" id="{0BC399CC-C6F7-4948-BC27-996442407F03}"/>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130</a:t>
            </a:fld>
            <a:endParaRPr lang="en-US" dirty="0"/>
          </a:p>
        </p:txBody>
      </p:sp>
    </p:spTree>
    <p:extLst>
      <p:ext uri="{BB962C8B-B14F-4D97-AF65-F5344CB8AC3E}">
        <p14:creationId xmlns:p14="http://schemas.microsoft.com/office/powerpoint/2010/main" val="101384047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988B1-8053-413E-B33A-D3F40ACABC4E}"/>
              </a:ext>
            </a:extLst>
          </p:cNvPr>
          <p:cNvSpPr>
            <a:spLocks noGrp="1"/>
          </p:cNvSpPr>
          <p:nvPr>
            <p:ph type="title"/>
          </p:nvPr>
        </p:nvSpPr>
        <p:spPr>
          <a:xfrm>
            <a:off x="457200" y="135639"/>
            <a:ext cx="8229600" cy="857250"/>
          </a:xfrm>
        </p:spPr>
        <p:txBody>
          <a:bodyPr anchor="ctr">
            <a:normAutofit/>
          </a:bodyPr>
          <a:lstStyle/>
          <a:p>
            <a:r>
              <a:rPr lang="en-US" altLang="en-US" dirty="0"/>
              <a:t>HIV - AIDS</a:t>
            </a:r>
            <a:endParaRPr lang="en-US" dirty="0"/>
          </a:p>
        </p:txBody>
      </p:sp>
      <p:pic>
        <p:nvPicPr>
          <p:cNvPr id="6" name="Picture 5" descr="A screenshot of a medical report&#10;&#10;Description automatically generated">
            <a:extLst>
              <a:ext uri="{FF2B5EF4-FFF2-40B4-BE49-F238E27FC236}">
                <a16:creationId xmlns:a16="http://schemas.microsoft.com/office/drawing/2014/main" id="{3869AE46-AC6B-DB54-3977-EBAB85663D62}"/>
              </a:ext>
            </a:extLst>
          </p:cNvPr>
          <p:cNvPicPr>
            <a:picLocks noChangeAspect="1"/>
          </p:cNvPicPr>
          <p:nvPr/>
        </p:nvPicPr>
        <p:blipFill>
          <a:blip r:embed="rId2"/>
          <a:stretch>
            <a:fillRect/>
          </a:stretch>
        </p:blipFill>
        <p:spPr>
          <a:xfrm>
            <a:off x="457200" y="1491671"/>
            <a:ext cx="8229600" cy="2506630"/>
          </a:xfrm>
          <a:prstGeom prst="rect">
            <a:avLst/>
          </a:prstGeom>
          <a:noFill/>
        </p:spPr>
      </p:pic>
      <p:sp>
        <p:nvSpPr>
          <p:cNvPr id="4" name="Slide Number Placeholder 3">
            <a:extLst>
              <a:ext uri="{FF2B5EF4-FFF2-40B4-BE49-F238E27FC236}">
                <a16:creationId xmlns:a16="http://schemas.microsoft.com/office/drawing/2014/main" id="{0BC399CC-C6F7-4948-BC27-996442407F03}"/>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131</a:t>
            </a:fld>
            <a:endParaRPr lang="en-US" dirty="0"/>
          </a:p>
        </p:txBody>
      </p:sp>
    </p:spTree>
    <p:extLst>
      <p:ext uri="{BB962C8B-B14F-4D97-AF65-F5344CB8AC3E}">
        <p14:creationId xmlns:p14="http://schemas.microsoft.com/office/powerpoint/2010/main" val="256808180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988B1-8053-413E-B33A-D3F40ACABC4E}"/>
              </a:ext>
            </a:extLst>
          </p:cNvPr>
          <p:cNvSpPr>
            <a:spLocks noGrp="1"/>
          </p:cNvSpPr>
          <p:nvPr>
            <p:ph type="title"/>
          </p:nvPr>
        </p:nvSpPr>
        <p:spPr>
          <a:xfrm>
            <a:off x="457200" y="135639"/>
            <a:ext cx="8229600" cy="857250"/>
          </a:xfrm>
        </p:spPr>
        <p:txBody>
          <a:bodyPr anchor="ctr">
            <a:normAutofit/>
          </a:bodyPr>
          <a:lstStyle/>
          <a:p>
            <a:r>
              <a:rPr lang="en-US" altLang="en-US" dirty="0"/>
              <a:t>HIV - AIDS</a:t>
            </a:r>
            <a:endParaRPr lang="en-US" dirty="0"/>
          </a:p>
        </p:txBody>
      </p:sp>
      <p:pic>
        <p:nvPicPr>
          <p:cNvPr id="8" name="Picture 7" descr="A table with text on it&#10;&#10;Description automatically generated">
            <a:extLst>
              <a:ext uri="{FF2B5EF4-FFF2-40B4-BE49-F238E27FC236}">
                <a16:creationId xmlns:a16="http://schemas.microsoft.com/office/drawing/2014/main" id="{8F52E88E-0657-25D8-8FF3-7759FF821721}"/>
              </a:ext>
            </a:extLst>
          </p:cNvPr>
          <p:cNvPicPr>
            <a:picLocks noChangeAspect="1"/>
          </p:cNvPicPr>
          <p:nvPr/>
        </p:nvPicPr>
        <p:blipFill>
          <a:blip r:embed="rId2"/>
          <a:stretch>
            <a:fillRect/>
          </a:stretch>
        </p:blipFill>
        <p:spPr>
          <a:xfrm>
            <a:off x="457200" y="1295368"/>
            <a:ext cx="8229600" cy="2899235"/>
          </a:xfrm>
          <a:prstGeom prst="rect">
            <a:avLst/>
          </a:prstGeom>
          <a:noFill/>
        </p:spPr>
      </p:pic>
      <p:sp>
        <p:nvSpPr>
          <p:cNvPr id="4" name="Slide Number Placeholder 3">
            <a:extLst>
              <a:ext uri="{FF2B5EF4-FFF2-40B4-BE49-F238E27FC236}">
                <a16:creationId xmlns:a16="http://schemas.microsoft.com/office/drawing/2014/main" id="{0BC399CC-C6F7-4948-BC27-996442407F03}"/>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132</a:t>
            </a:fld>
            <a:endParaRPr lang="en-US" dirty="0"/>
          </a:p>
        </p:txBody>
      </p:sp>
    </p:spTree>
    <p:extLst>
      <p:ext uri="{BB962C8B-B14F-4D97-AF65-F5344CB8AC3E}">
        <p14:creationId xmlns:p14="http://schemas.microsoft.com/office/powerpoint/2010/main" val="203125748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988B1-8053-413E-B33A-D3F40ACABC4E}"/>
              </a:ext>
            </a:extLst>
          </p:cNvPr>
          <p:cNvSpPr>
            <a:spLocks noGrp="1"/>
          </p:cNvSpPr>
          <p:nvPr>
            <p:ph type="title"/>
          </p:nvPr>
        </p:nvSpPr>
        <p:spPr>
          <a:xfrm>
            <a:off x="457200" y="135639"/>
            <a:ext cx="8229600" cy="857250"/>
          </a:xfrm>
        </p:spPr>
        <p:txBody>
          <a:bodyPr anchor="ctr">
            <a:normAutofit/>
          </a:bodyPr>
          <a:lstStyle/>
          <a:p>
            <a:r>
              <a:rPr lang="en-US" altLang="en-US" dirty="0"/>
              <a:t>HIV - AIDS</a:t>
            </a:r>
            <a:endParaRPr lang="en-US" dirty="0"/>
          </a:p>
        </p:txBody>
      </p:sp>
      <p:pic>
        <p:nvPicPr>
          <p:cNvPr id="5" name="Picture 4">
            <a:extLst>
              <a:ext uri="{FF2B5EF4-FFF2-40B4-BE49-F238E27FC236}">
                <a16:creationId xmlns:a16="http://schemas.microsoft.com/office/drawing/2014/main" id="{3444DC63-3152-B95B-923E-FDF84FDF8DA6}"/>
              </a:ext>
            </a:extLst>
          </p:cNvPr>
          <p:cNvPicPr>
            <a:picLocks noChangeAspect="1"/>
          </p:cNvPicPr>
          <p:nvPr/>
        </p:nvPicPr>
        <p:blipFill>
          <a:blip r:embed="rId2"/>
          <a:stretch>
            <a:fillRect/>
          </a:stretch>
        </p:blipFill>
        <p:spPr>
          <a:xfrm>
            <a:off x="531786" y="1123950"/>
            <a:ext cx="8156628" cy="2895600"/>
          </a:xfrm>
          <a:prstGeom prst="rect">
            <a:avLst/>
          </a:prstGeom>
          <a:noFill/>
        </p:spPr>
      </p:pic>
      <p:sp>
        <p:nvSpPr>
          <p:cNvPr id="4" name="Slide Number Placeholder 3">
            <a:extLst>
              <a:ext uri="{FF2B5EF4-FFF2-40B4-BE49-F238E27FC236}">
                <a16:creationId xmlns:a16="http://schemas.microsoft.com/office/drawing/2014/main" id="{0BC399CC-C6F7-4948-BC27-996442407F03}"/>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133</a:t>
            </a:fld>
            <a:endParaRPr lang="en-US" dirty="0"/>
          </a:p>
        </p:txBody>
      </p:sp>
    </p:spTree>
    <p:extLst>
      <p:ext uri="{BB962C8B-B14F-4D97-AF65-F5344CB8AC3E}">
        <p14:creationId xmlns:p14="http://schemas.microsoft.com/office/powerpoint/2010/main" val="361270007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988B1-8053-413E-B33A-D3F40ACABC4E}"/>
              </a:ext>
            </a:extLst>
          </p:cNvPr>
          <p:cNvSpPr>
            <a:spLocks noGrp="1"/>
          </p:cNvSpPr>
          <p:nvPr>
            <p:ph type="title"/>
          </p:nvPr>
        </p:nvSpPr>
        <p:spPr>
          <a:xfrm>
            <a:off x="457200" y="135639"/>
            <a:ext cx="8229600" cy="857250"/>
          </a:xfrm>
        </p:spPr>
        <p:txBody>
          <a:bodyPr anchor="ctr">
            <a:normAutofit/>
          </a:bodyPr>
          <a:lstStyle/>
          <a:p>
            <a:r>
              <a:rPr lang="en-US" altLang="en-US" dirty="0"/>
              <a:t>HIV - AIDS</a:t>
            </a:r>
            <a:endParaRPr lang="en-US" dirty="0"/>
          </a:p>
        </p:txBody>
      </p:sp>
      <p:pic>
        <p:nvPicPr>
          <p:cNvPr id="5" name="Picture 4" descr="A screenshot of a medical report&#10;&#10;Description automatically generated">
            <a:extLst>
              <a:ext uri="{FF2B5EF4-FFF2-40B4-BE49-F238E27FC236}">
                <a16:creationId xmlns:a16="http://schemas.microsoft.com/office/drawing/2014/main" id="{DC7ABF60-D42C-4109-C3C9-C2936E837EB0}"/>
              </a:ext>
            </a:extLst>
          </p:cNvPr>
          <p:cNvPicPr>
            <a:picLocks noChangeAspect="1"/>
          </p:cNvPicPr>
          <p:nvPr/>
        </p:nvPicPr>
        <p:blipFill>
          <a:blip r:embed="rId2"/>
          <a:stretch>
            <a:fillRect/>
          </a:stretch>
        </p:blipFill>
        <p:spPr>
          <a:xfrm>
            <a:off x="1476377" y="1047750"/>
            <a:ext cx="6191246" cy="3394472"/>
          </a:xfrm>
          <a:prstGeom prst="rect">
            <a:avLst/>
          </a:prstGeom>
          <a:noFill/>
        </p:spPr>
      </p:pic>
      <p:sp>
        <p:nvSpPr>
          <p:cNvPr id="4" name="Slide Number Placeholder 3">
            <a:extLst>
              <a:ext uri="{FF2B5EF4-FFF2-40B4-BE49-F238E27FC236}">
                <a16:creationId xmlns:a16="http://schemas.microsoft.com/office/drawing/2014/main" id="{0BC399CC-C6F7-4948-BC27-996442407F03}"/>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134</a:t>
            </a:fld>
            <a:endParaRPr lang="en-US" dirty="0"/>
          </a:p>
        </p:txBody>
      </p:sp>
    </p:spTree>
    <p:extLst>
      <p:ext uri="{BB962C8B-B14F-4D97-AF65-F5344CB8AC3E}">
        <p14:creationId xmlns:p14="http://schemas.microsoft.com/office/powerpoint/2010/main" val="428987876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988B1-8053-413E-B33A-D3F40ACABC4E}"/>
              </a:ext>
            </a:extLst>
          </p:cNvPr>
          <p:cNvSpPr>
            <a:spLocks noGrp="1"/>
          </p:cNvSpPr>
          <p:nvPr>
            <p:ph type="title"/>
          </p:nvPr>
        </p:nvSpPr>
        <p:spPr>
          <a:xfrm>
            <a:off x="457200" y="135639"/>
            <a:ext cx="8229600" cy="857250"/>
          </a:xfrm>
        </p:spPr>
        <p:txBody>
          <a:bodyPr anchor="ctr">
            <a:normAutofit/>
          </a:bodyPr>
          <a:lstStyle/>
          <a:p>
            <a:r>
              <a:rPr lang="en-US" altLang="en-US" dirty="0"/>
              <a:t>HIV - AIDS</a:t>
            </a:r>
            <a:endParaRPr lang="en-US" dirty="0"/>
          </a:p>
        </p:txBody>
      </p:sp>
      <p:sp>
        <p:nvSpPr>
          <p:cNvPr id="4" name="Slide Number Placeholder 3">
            <a:extLst>
              <a:ext uri="{FF2B5EF4-FFF2-40B4-BE49-F238E27FC236}">
                <a16:creationId xmlns:a16="http://schemas.microsoft.com/office/drawing/2014/main" id="{0BC399CC-C6F7-4948-BC27-996442407F03}"/>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135</a:t>
            </a:fld>
            <a:endParaRPr lang="en-US" dirty="0"/>
          </a:p>
        </p:txBody>
      </p:sp>
      <p:pic>
        <p:nvPicPr>
          <p:cNvPr id="8" name="Picture 7">
            <a:extLst>
              <a:ext uri="{FF2B5EF4-FFF2-40B4-BE49-F238E27FC236}">
                <a16:creationId xmlns:a16="http://schemas.microsoft.com/office/drawing/2014/main" id="{5B1DF877-A7AB-88AF-8035-842F06814D82}"/>
              </a:ext>
            </a:extLst>
          </p:cNvPr>
          <p:cNvPicPr>
            <a:picLocks noChangeAspect="1"/>
          </p:cNvPicPr>
          <p:nvPr/>
        </p:nvPicPr>
        <p:blipFill>
          <a:blip r:embed="rId2"/>
          <a:stretch>
            <a:fillRect/>
          </a:stretch>
        </p:blipFill>
        <p:spPr>
          <a:xfrm>
            <a:off x="760632" y="876768"/>
            <a:ext cx="7787320" cy="288926"/>
          </a:xfrm>
          <a:prstGeom prst="rect">
            <a:avLst/>
          </a:prstGeom>
        </p:spPr>
      </p:pic>
      <p:pic>
        <p:nvPicPr>
          <p:cNvPr id="6" name="Picture 5">
            <a:extLst>
              <a:ext uri="{FF2B5EF4-FFF2-40B4-BE49-F238E27FC236}">
                <a16:creationId xmlns:a16="http://schemas.microsoft.com/office/drawing/2014/main" id="{07471FB6-224E-3BC3-062F-FB24ED284C52}"/>
              </a:ext>
            </a:extLst>
          </p:cNvPr>
          <p:cNvPicPr>
            <a:picLocks noChangeAspect="1"/>
          </p:cNvPicPr>
          <p:nvPr/>
        </p:nvPicPr>
        <p:blipFill>
          <a:blip r:embed="rId3"/>
          <a:stretch>
            <a:fillRect/>
          </a:stretch>
        </p:blipFill>
        <p:spPr>
          <a:xfrm>
            <a:off x="685800" y="1165694"/>
            <a:ext cx="7862152" cy="2177581"/>
          </a:xfrm>
          <a:prstGeom prst="rect">
            <a:avLst/>
          </a:prstGeom>
        </p:spPr>
      </p:pic>
      <p:pic>
        <p:nvPicPr>
          <p:cNvPr id="9" name="Picture 8">
            <a:extLst>
              <a:ext uri="{FF2B5EF4-FFF2-40B4-BE49-F238E27FC236}">
                <a16:creationId xmlns:a16="http://schemas.microsoft.com/office/drawing/2014/main" id="{E05734E6-CCE4-5E48-9B55-500481B78932}"/>
              </a:ext>
            </a:extLst>
          </p:cNvPr>
          <p:cNvPicPr>
            <a:picLocks noChangeAspect="1"/>
          </p:cNvPicPr>
          <p:nvPr/>
        </p:nvPicPr>
        <p:blipFill>
          <a:blip r:embed="rId4"/>
          <a:stretch>
            <a:fillRect/>
          </a:stretch>
        </p:blipFill>
        <p:spPr>
          <a:xfrm>
            <a:off x="723216" y="3343275"/>
            <a:ext cx="7787320" cy="923457"/>
          </a:xfrm>
          <a:prstGeom prst="rect">
            <a:avLst/>
          </a:prstGeom>
        </p:spPr>
      </p:pic>
    </p:spTree>
    <p:extLst>
      <p:ext uri="{BB962C8B-B14F-4D97-AF65-F5344CB8AC3E}">
        <p14:creationId xmlns:p14="http://schemas.microsoft.com/office/powerpoint/2010/main" val="317463151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988B1-8053-413E-B33A-D3F40ACABC4E}"/>
              </a:ext>
            </a:extLst>
          </p:cNvPr>
          <p:cNvSpPr>
            <a:spLocks noGrp="1"/>
          </p:cNvSpPr>
          <p:nvPr>
            <p:ph type="title"/>
          </p:nvPr>
        </p:nvSpPr>
        <p:spPr>
          <a:xfrm>
            <a:off x="457200" y="135639"/>
            <a:ext cx="8229600" cy="857250"/>
          </a:xfrm>
        </p:spPr>
        <p:txBody>
          <a:bodyPr anchor="ctr">
            <a:normAutofit/>
          </a:bodyPr>
          <a:lstStyle/>
          <a:p>
            <a:r>
              <a:rPr lang="en-US" altLang="en-US" dirty="0"/>
              <a:t>HIV - AIDS</a:t>
            </a:r>
            <a:endParaRPr lang="en-US" dirty="0"/>
          </a:p>
        </p:txBody>
      </p:sp>
      <p:sp>
        <p:nvSpPr>
          <p:cNvPr id="4" name="Slide Number Placeholder 3">
            <a:extLst>
              <a:ext uri="{FF2B5EF4-FFF2-40B4-BE49-F238E27FC236}">
                <a16:creationId xmlns:a16="http://schemas.microsoft.com/office/drawing/2014/main" id="{0BC399CC-C6F7-4948-BC27-996442407F03}"/>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136</a:t>
            </a:fld>
            <a:endParaRPr lang="en-US" dirty="0"/>
          </a:p>
        </p:txBody>
      </p:sp>
      <p:grpSp>
        <p:nvGrpSpPr>
          <p:cNvPr id="10" name="Group 9">
            <a:extLst>
              <a:ext uri="{FF2B5EF4-FFF2-40B4-BE49-F238E27FC236}">
                <a16:creationId xmlns:a16="http://schemas.microsoft.com/office/drawing/2014/main" id="{11C1A3C9-DF69-2FB9-7189-E6B580839269}"/>
              </a:ext>
            </a:extLst>
          </p:cNvPr>
          <p:cNvGrpSpPr/>
          <p:nvPr/>
        </p:nvGrpSpPr>
        <p:grpSpPr>
          <a:xfrm>
            <a:off x="913716" y="742950"/>
            <a:ext cx="7316568" cy="3857240"/>
            <a:chOff x="760632" y="911224"/>
            <a:chExt cx="7787320" cy="4105417"/>
          </a:xfrm>
        </p:grpSpPr>
        <p:pic>
          <p:nvPicPr>
            <p:cNvPr id="6" name="Picture 5">
              <a:extLst>
                <a:ext uri="{FF2B5EF4-FFF2-40B4-BE49-F238E27FC236}">
                  <a16:creationId xmlns:a16="http://schemas.microsoft.com/office/drawing/2014/main" id="{F48D5FCF-580A-B30A-E761-A25E814690B2}"/>
                </a:ext>
              </a:extLst>
            </p:cNvPr>
            <p:cNvPicPr>
              <a:picLocks noChangeAspect="1"/>
            </p:cNvPicPr>
            <p:nvPr/>
          </p:nvPicPr>
          <p:blipFill>
            <a:blip r:embed="rId2"/>
            <a:stretch>
              <a:fillRect/>
            </a:stretch>
          </p:blipFill>
          <p:spPr>
            <a:xfrm>
              <a:off x="760632" y="1166346"/>
              <a:ext cx="7787320" cy="1405404"/>
            </a:xfrm>
            <a:prstGeom prst="rect">
              <a:avLst/>
            </a:prstGeom>
          </p:spPr>
        </p:pic>
        <p:pic>
          <p:nvPicPr>
            <p:cNvPr id="8" name="Picture 7">
              <a:extLst>
                <a:ext uri="{FF2B5EF4-FFF2-40B4-BE49-F238E27FC236}">
                  <a16:creationId xmlns:a16="http://schemas.microsoft.com/office/drawing/2014/main" id="{5B1DF877-A7AB-88AF-8035-842F06814D82}"/>
                </a:ext>
              </a:extLst>
            </p:cNvPr>
            <p:cNvPicPr>
              <a:picLocks noChangeAspect="1"/>
            </p:cNvPicPr>
            <p:nvPr/>
          </p:nvPicPr>
          <p:blipFill>
            <a:blip r:embed="rId3"/>
            <a:stretch>
              <a:fillRect/>
            </a:stretch>
          </p:blipFill>
          <p:spPr>
            <a:xfrm>
              <a:off x="760632" y="911224"/>
              <a:ext cx="7787320" cy="288926"/>
            </a:xfrm>
            <a:prstGeom prst="rect">
              <a:avLst/>
            </a:prstGeom>
          </p:spPr>
        </p:pic>
        <p:pic>
          <p:nvPicPr>
            <p:cNvPr id="9" name="Picture 8">
              <a:extLst>
                <a:ext uri="{FF2B5EF4-FFF2-40B4-BE49-F238E27FC236}">
                  <a16:creationId xmlns:a16="http://schemas.microsoft.com/office/drawing/2014/main" id="{2BEF979C-38A8-AB28-3C02-B80C95C68EDE}"/>
                </a:ext>
              </a:extLst>
            </p:cNvPr>
            <p:cNvPicPr>
              <a:picLocks noChangeAspect="1"/>
            </p:cNvPicPr>
            <p:nvPr/>
          </p:nvPicPr>
          <p:blipFill>
            <a:blip r:embed="rId4"/>
            <a:stretch>
              <a:fillRect/>
            </a:stretch>
          </p:blipFill>
          <p:spPr>
            <a:xfrm>
              <a:off x="760632" y="2528385"/>
              <a:ext cx="7787320" cy="2488256"/>
            </a:xfrm>
            <a:prstGeom prst="rect">
              <a:avLst/>
            </a:prstGeom>
          </p:spPr>
        </p:pic>
      </p:grpSp>
      <p:pic>
        <p:nvPicPr>
          <p:cNvPr id="12" name="Picture 11">
            <a:extLst>
              <a:ext uri="{FF2B5EF4-FFF2-40B4-BE49-F238E27FC236}">
                <a16:creationId xmlns:a16="http://schemas.microsoft.com/office/drawing/2014/main" id="{C15B8DD5-AD1B-015C-112B-66C8012B39DE}"/>
              </a:ext>
            </a:extLst>
          </p:cNvPr>
          <p:cNvPicPr>
            <a:picLocks noChangeAspect="1"/>
          </p:cNvPicPr>
          <p:nvPr/>
        </p:nvPicPr>
        <p:blipFill>
          <a:blip r:embed="rId5"/>
          <a:stretch>
            <a:fillRect/>
          </a:stretch>
        </p:blipFill>
        <p:spPr>
          <a:xfrm>
            <a:off x="913716" y="740219"/>
            <a:ext cx="7316568" cy="274191"/>
          </a:xfrm>
          <a:prstGeom prst="rect">
            <a:avLst/>
          </a:prstGeom>
        </p:spPr>
      </p:pic>
    </p:spTree>
    <p:extLst>
      <p:ext uri="{BB962C8B-B14F-4D97-AF65-F5344CB8AC3E}">
        <p14:creationId xmlns:p14="http://schemas.microsoft.com/office/powerpoint/2010/main" val="268480150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988B1-8053-413E-B33A-D3F40ACABC4E}"/>
              </a:ext>
            </a:extLst>
          </p:cNvPr>
          <p:cNvSpPr>
            <a:spLocks noGrp="1"/>
          </p:cNvSpPr>
          <p:nvPr>
            <p:ph type="title"/>
          </p:nvPr>
        </p:nvSpPr>
        <p:spPr>
          <a:xfrm>
            <a:off x="457200" y="135639"/>
            <a:ext cx="8229600" cy="857250"/>
          </a:xfrm>
        </p:spPr>
        <p:txBody>
          <a:bodyPr anchor="ctr">
            <a:normAutofit/>
          </a:bodyPr>
          <a:lstStyle/>
          <a:p>
            <a:r>
              <a:rPr lang="en-US" altLang="en-US" dirty="0"/>
              <a:t>HIV - AIDS</a:t>
            </a:r>
            <a:endParaRPr lang="en-US" dirty="0"/>
          </a:p>
        </p:txBody>
      </p:sp>
      <p:sp>
        <p:nvSpPr>
          <p:cNvPr id="4" name="Slide Number Placeholder 3">
            <a:extLst>
              <a:ext uri="{FF2B5EF4-FFF2-40B4-BE49-F238E27FC236}">
                <a16:creationId xmlns:a16="http://schemas.microsoft.com/office/drawing/2014/main" id="{0BC399CC-C6F7-4948-BC27-996442407F03}"/>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137</a:t>
            </a:fld>
            <a:endParaRPr lang="en-US" dirty="0"/>
          </a:p>
        </p:txBody>
      </p:sp>
      <p:pic>
        <p:nvPicPr>
          <p:cNvPr id="12" name="Picture 11">
            <a:extLst>
              <a:ext uri="{FF2B5EF4-FFF2-40B4-BE49-F238E27FC236}">
                <a16:creationId xmlns:a16="http://schemas.microsoft.com/office/drawing/2014/main" id="{C15B8DD5-AD1B-015C-112B-66C8012B39DE}"/>
              </a:ext>
            </a:extLst>
          </p:cNvPr>
          <p:cNvPicPr>
            <a:picLocks noChangeAspect="1"/>
          </p:cNvPicPr>
          <p:nvPr/>
        </p:nvPicPr>
        <p:blipFill>
          <a:blip r:embed="rId2"/>
          <a:stretch>
            <a:fillRect/>
          </a:stretch>
        </p:blipFill>
        <p:spPr>
          <a:xfrm>
            <a:off x="913715" y="855793"/>
            <a:ext cx="7331353" cy="274191"/>
          </a:xfrm>
          <a:prstGeom prst="rect">
            <a:avLst/>
          </a:prstGeom>
        </p:spPr>
      </p:pic>
      <p:pic>
        <p:nvPicPr>
          <p:cNvPr id="5" name="Picture 4">
            <a:extLst>
              <a:ext uri="{FF2B5EF4-FFF2-40B4-BE49-F238E27FC236}">
                <a16:creationId xmlns:a16="http://schemas.microsoft.com/office/drawing/2014/main" id="{A3E7DFCD-C4AB-5F5E-0FF3-3F9877A7080D}"/>
              </a:ext>
            </a:extLst>
          </p:cNvPr>
          <p:cNvPicPr>
            <a:picLocks noChangeAspect="1"/>
          </p:cNvPicPr>
          <p:nvPr/>
        </p:nvPicPr>
        <p:blipFill>
          <a:blip r:embed="rId3"/>
          <a:stretch>
            <a:fillRect/>
          </a:stretch>
        </p:blipFill>
        <p:spPr>
          <a:xfrm>
            <a:off x="913716" y="1108462"/>
            <a:ext cx="7331353" cy="2798061"/>
          </a:xfrm>
          <a:prstGeom prst="rect">
            <a:avLst/>
          </a:prstGeom>
        </p:spPr>
      </p:pic>
    </p:spTree>
    <p:extLst>
      <p:ext uri="{BB962C8B-B14F-4D97-AF65-F5344CB8AC3E}">
        <p14:creationId xmlns:p14="http://schemas.microsoft.com/office/powerpoint/2010/main" val="309606785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988B1-8053-413E-B33A-D3F40ACABC4E}"/>
              </a:ext>
            </a:extLst>
          </p:cNvPr>
          <p:cNvSpPr>
            <a:spLocks noGrp="1"/>
          </p:cNvSpPr>
          <p:nvPr>
            <p:ph type="title"/>
          </p:nvPr>
        </p:nvSpPr>
        <p:spPr>
          <a:xfrm>
            <a:off x="457200" y="135639"/>
            <a:ext cx="8229600" cy="857250"/>
          </a:xfrm>
        </p:spPr>
        <p:txBody>
          <a:bodyPr anchor="ctr">
            <a:normAutofit/>
          </a:bodyPr>
          <a:lstStyle/>
          <a:p>
            <a:r>
              <a:rPr lang="en-US" altLang="en-US" dirty="0"/>
              <a:t>HIV - AIDS</a:t>
            </a:r>
            <a:endParaRPr lang="en-US" dirty="0"/>
          </a:p>
        </p:txBody>
      </p:sp>
      <p:pic>
        <p:nvPicPr>
          <p:cNvPr id="5" name="Picture 4" descr="A screenshot of a medical report&#10;&#10;Description automatically generated">
            <a:extLst>
              <a:ext uri="{FF2B5EF4-FFF2-40B4-BE49-F238E27FC236}">
                <a16:creationId xmlns:a16="http://schemas.microsoft.com/office/drawing/2014/main" id="{13FE78B6-F315-143B-16CD-0640135BA993}"/>
              </a:ext>
            </a:extLst>
          </p:cNvPr>
          <p:cNvPicPr>
            <a:picLocks noChangeAspect="1"/>
          </p:cNvPicPr>
          <p:nvPr/>
        </p:nvPicPr>
        <p:blipFill>
          <a:blip r:embed="rId2"/>
          <a:stretch>
            <a:fillRect/>
          </a:stretch>
        </p:blipFill>
        <p:spPr>
          <a:xfrm>
            <a:off x="820215" y="1047750"/>
            <a:ext cx="7503569" cy="3394472"/>
          </a:xfrm>
          <a:prstGeom prst="rect">
            <a:avLst/>
          </a:prstGeom>
          <a:noFill/>
        </p:spPr>
      </p:pic>
      <p:sp>
        <p:nvSpPr>
          <p:cNvPr id="4" name="Slide Number Placeholder 3">
            <a:extLst>
              <a:ext uri="{FF2B5EF4-FFF2-40B4-BE49-F238E27FC236}">
                <a16:creationId xmlns:a16="http://schemas.microsoft.com/office/drawing/2014/main" id="{0BC399CC-C6F7-4948-BC27-996442407F03}"/>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138</a:t>
            </a:fld>
            <a:endParaRPr lang="en-US" dirty="0"/>
          </a:p>
        </p:txBody>
      </p:sp>
    </p:spTree>
    <p:extLst>
      <p:ext uri="{BB962C8B-B14F-4D97-AF65-F5344CB8AC3E}">
        <p14:creationId xmlns:p14="http://schemas.microsoft.com/office/powerpoint/2010/main" val="356024156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96C71-7D48-4B46-821A-85A3BF81B57B}"/>
              </a:ext>
            </a:extLst>
          </p:cNvPr>
          <p:cNvSpPr>
            <a:spLocks noGrp="1"/>
          </p:cNvSpPr>
          <p:nvPr>
            <p:ph type="title"/>
          </p:nvPr>
        </p:nvSpPr>
        <p:spPr/>
        <p:txBody>
          <a:bodyPr/>
          <a:lstStyle/>
          <a:p>
            <a:r>
              <a:rPr lang="en-US" altLang="en-US" dirty="0"/>
              <a:t>HIV - AIDS</a:t>
            </a:r>
            <a:endParaRPr lang="en-US" dirty="0"/>
          </a:p>
        </p:txBody>
      </p:sp>
      <p:sp>
        <p:nvSpPr>
          <p:cNvPr id="3" name="Content Placeholder 2">
            <a:extLst>
              <a:ext uri="{FF2B5EF4-FFF2-40B4-BE49-F238E27FC236}">
                <a16:creationId xmlns:a16="http://schemas.microsoft.com/office/drawing/2014/main" id="{6B71FD0E-C4F1-4055-8DF0-F33958921CD1}"/>
              </a:ext>
            </a:extLst>
          </p:cNvPr>
          <p:cNvSpPr>
            <a:spLocks noGrp="1"/>
          </p:cNvSpPr>
          <p:nvPr>
            <p:ph idx="1"/>
          </p:nvPr>
        </p:nvSpPr>
        <p:spPr/>
        <p:txBody>
          <a:bodyPr/>
          <a:lstStyle/>
          <a:p>
            <a:r>
              <a:rPr lang="en-US" sz="2000" dirty="0">
                <a:solidFill>
                  <a:srgbClr val="000000"/>
                </a:solidFill>
              </a:rPr>
              <a:t>It is estimated that there were approximately 38.4 million people living with HIV by the end of 2021 </a:t>
            </a:r>
            <a:endParaRPr lang="en-US" sz="2000" strike="sngStrike" dirty="0">
              <a:solidFill>
                <a:srgbClr val="000000"/>
              </a:solidFill>
            </a:endParaRPr>
          </a:p>
          <a:p>
            <a:r>
              <a:rPr lang="en-US" sz="2000" dirty="0">
                <a:solidFill>
                  <a:srgbClr val="000000"/>
                </a:solidFill>
              </a:rPr>
              <a:t>Of new infections, approximately 66% are from male-to-male sexual contact, 23% from heterosexual contact, and 7% from injection drug use</a:t>
            </a:r>
            <a:endParaRPr lang="en-US" sz="2000" strike="sngStrike" dirty="0">
              <a:solidFill>
                <a:srgbClr val="000000"/>
              </a:solidFill>
            </a:endParaRPr>
          </a:p>
          <a:p>
            <a:pPr>
              <a:spcAft>
                <a:spcPts val="450"/>
              </a:spcAft>
              <a:tabLst>
                <a:tab pos="171450" algn="l"/>
                <a:tab pos="685800" algn="l"/>
                <a:tab pos="1028700" algn="l"/>
                <a:tab pos="1371600" algn="l"/>
                <a:tab pos="1714500" algn="l"/>
              </a:tabLst>
            </a:pPr>
            <a:r>
              <a:rPr lang="en-US" sz="2000" dirty="0">
                <a:solidFill>
                  <a:srgbClr val="000000"/>
                </a:solidFill>
              </a:rPr>
              <a:t>Newly infected HIV patients dropped from 3.4 million to 1.7 million from 1996 to 2019, as well as a decline in the number of children acquiring HIV by 52% from 2010 to 2019</a:t>
            </a:r>
          </a:p>
          <a:p>
            <a:pPr>
              <a:spcAft>
                <a:spcPts val="450"/>
              </a:spcAft>
              <a:tabLst>
                <a:tab pos="171450" algn="l"/>
                <a:tab pos="685800" algn="l"/>
                <a:tab pos="1028700" algn="l"/>
                <a:tab pos="1371600" algn="l"/>
                <a:tab pos="1714500" algn="l"/>
              </a:tabLst>
            </a:pPr>
            <a:r>
              <a:rPr lang="en-US" sz="2000" dirty="0">
                <a:solidFill>
                  <a:srgbClr val="000000"/>
                </a:solidFill>
              </a:rPr>
              <a:t>In 2020, The Joint United Nations Programme on HIV/AIDS UNAIDS intensified their targets for 2025</a:t>
            </a:r>
          </a:p>
          <a:p>
            <a:pPr marL="0" algn="just">
              <a:spcBef>
                <a:spcPts val="450"/>
              </a:spcBef>
              <a:spcAft>
                <a:spcPts val="450"/>
              </a:spcAft>
              <a:tabLst>
                <a:tab pos="171450" algn="l"/>
                <a:tab pos="685800" algn="l"/>
                <a:tab pos="1028700" algn="l"/>
                <a:tab pos="1371600" algn="l"/>
                <a:tab pos="1714500" algn="l"/>
              </a:tabLst>
            </a:pPr>
            <a:endParaRPr lang="en-US" sz="1200" dirty="0">
              <a:latin typeface="Calibri" panose="020F0502020204030204" pitchFamily="34" charset="0"/>
              <a:ea typeface="Times New Roman" panose="02020603050405020304" pitchFamily="18" charset="0"/>
              <a:cs typeface="Times New Roman" panose="02020603050405020304" pitchFamily="18" charset="0"/>
            </a:endParaRPr>
          </a:p>
          <a:p>
            <a:pPr marL="0">
              <a:spcBef>
                <a:spcPts val="0"/>
              </a:spcBef>
            </a:pPr>
            <a:endParaRPr lang="en-US" dirty="0"/>
          </a:p>
        </p:txBody>
      </p:sp>
      <p:sp>
        <p:nvSpPr>
          <p:cNvPr id="4" name="Slide Number Placeholder 3">
            <a:extLst>
              <a:ext uri="{FF2B5EF4-FFF2-40B4-BE49-F238E27FC236}">
                <a16:creationId xmlns:a16="http://schemas.microsoft.com/office/drawing/2014/main" id="{F0FBAE1E-5B2D-4692-9D5D-EDEA2B066975}"/>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139</a:t>
            </a:fld>
            <a:endParaRPr lang="en-US" dirty="0"/>
          </a:p>
        </p:txBody>
      </p:sp>
      <p:sp>
        <p:nvSpPr>
          <p:cNvPr id="5" name="Footer Placeholder 4">
            <a:extLst>
              <a:ext uri="{FF2B5EF4-FFF2-40B4-BE49-F238E27FC236}">
                <a16:creationId xmlns:a16="http://schemas.microsoft.com/office/drawing/2014/main" id="{2A61F93F-643F-4E8F-830A-2D753F37081F}"/>
              </a:ext>
            </a:extLst>
          </p:cNvPr>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4027922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Anticonvulsants</a:t>
            </a:r>
          </a:p>
        </p:txBody>
      </p:sp>
      <p:sp>
        <p:nvSpPr>
          <p:cNvPr id="5" name="Content Placeholder 4"/>
          <p:cNvSpPr>
            <a:spLocks noGrp="1"/>
          </p:cNvSpPr>
          <p:nvPr>
            <p:ph idx="1"/>
          </p:nvPr>
        </p:nvSpPr>
        <p:spPr/>
        <p:txBody>
          <a:bodyPr/>
          <a:lstStyle/>
          <a:p>
            <a:pPr>
              <a:buNone/>
            </a:pPr>
            <a:r>
              <a:rPr lang="en-US" sz="2000" b="1" dirty="0">
                <a:solidFill>
                  <a:srgbClr val="000000"/>
                </a:solidFill>
              </a:rPr>
              <a:t>Other Epilepsy Indications</a:t>
            </a:r>
          </a:p>
          <a:p>
            <a:r>
              <a:rPr lang="en-US" sz="2000" dirty="0">
                <a:solidFill>
                  <a:srgbClr val="000000"/>
                </a:solidFill>
              </a:rPr>
              <a:t>Phenytoin (Dilantin, Phenytek) is indicated for prevention and treatment of seizures occurring during or following neurosurgery</a:t>
            </a:r>
          </a:p>
          <a:p>
            <a:r>
              <a:rPr lang="en-US" sz="2000" dirty="0">
                <a:solidFill>
                  <a:srgbClr val="000000"/>
                </a:solidFill>
              </a:rPr>
              <a:t>Diazepam nasal spray (Valtoco), diazepam rectal gel (Diastat), and midazolam nasal spray (Nayzilam) are indicated for the acute treatment of intermittent, stereotypic episodes of frequent seizure activity (e.g., seizure clusters, acute repetitive seizures) that are distinct from the patient’s typical seizure pattern</a:t>
            </a:r>
          </a:p>
          <a:p>
            <a:r>
              <a:rPr lang="en-US" sz="2000" dirty="0">
                <a:solidFill>
                  <a:srgbClr val="000000"/>
                </a:solidFill>
              </a:rPr>
              <a:t>Oral diazepam tablets, solution, and concentrate and oral clorazepate are approved for the adjunctive treatment of seizure disorders</a:t>
            </a:r>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14</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145891101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FB058-CC4C-4FDF-A49C-DF79B0B90661}"/>
              </a:ext>
            </a:extLst>
          </p:cNvPr>
          <p:cNvSpPr>
            <a:spLocks noGrp="1"/>
          </p:cNvSpPr>
          <p:nvPr>
            <p:ph type="title"/>
          </p:nvPr>
        </p:nvSpPr>
        <p:spPr/>
        <p:txBody>
          <a:bodyPr/>
          <a:lstStyle/>
          <a:p>
            <a:r>
              <a:rPr lang="en-US" altLang="en-US" dirty="0"/>
              <a:t>HIV - AIDS</a:t>
            </a:r>
            <a:endParaRPr lang="en-US" dirty="0"/>
          </a:p>
        </p:txBody>
      </p:sp>
      <p:sp>
        <p:nvSpPr>
          <p:cNvPr id="3" name="Content Placeholder 2">
            <a:extLst>
              <a:ext uri="{FF2B5EF4-FFF2-40B4-BE49-F238E27FC236}">
                <a16:creationId xmlns:a16="http://schemas.microsoft.com/office/drawing/2014/main" id="{1E70D4D4-6E14-4A4E-8394-64FC425A7A61}"/>
              </a:ext>
            </a:extLst>
          </p:cNvPr>
          <p:cNvSpPr>
            <a:spLocks noGrp="1"/>
          </p:cNvSpPr>
          <p:nvPr>
            <p:ph idx="1"/>
          </p:nvPr>
        </p:nvSpPr>
        <p:spPr>
          <a:xfrm>
            <a:off x="457200" y="992889"/>
            <a:ext cx="8229600" cy="3449333"/>
          </a:xfrm>
        </p:spPr>
        <p:txBody>
          <a:bodyPr/>
          <a:lstStyle/>
          <a:p>
            <a:pPr>
              <a:spcAft>
                <a:spcPts val="450"/>
              </a:spcAft>
              <a:tabLst>
                <a:tab pos="171450" algn="l"/>
                <a:tab pos="685800" algn="l"/>
                <a:tab pos="1028700" algn="l"/>
                <a:tab pos="1371600" algn="l"/>
                <a:tab pos="1714500" algn="l"/>
              </a:tabLst>
            </a:pPr>
            <a:r>
              <a:rPr lang="en-US" sz="2000" dirty="0">
                <a:solidFill>
                  <a:srgbClr val="000000"/>
                </a:solidFill>
              </a:rPr>
              <a:t>Goals include the 95-95-95 treatment target: 95% of people living with HIV are aware of their status, 95% of these patients are receiving treatment, and 95% of them have achieved viral suppression</a:t>
            </a:r>
          </a:p>
          <a:p>
            <a:pPr>
              <a:spcAft>
                <a:spcPts val="450"/>
              </a:spcAft>
              <a:tabLst>
                <a:tab pos="171450" algn="l"/>
                <a:tab pos="685800" algn="l"/>
                <a:tab pos="1028700" algn="l"/>
                <a:tab pos="1371600" algn="l"/>
                <a:tab pos="1714500" algn="l"/>
              </a:tabLst>
            </a:pPr>
            <a:r>
              <a:rPr lang="en-US" sz="2000" dirty="0">
                <a:solidFill>
                  <a:srgbClr val="000000"/>
                </a:solidFill>
              </a:rPr>
              <a:t>Additionally, they seek to achieve 95% of women have access to HIV and sexual and reproductive health services, 95% of coverage services to eliminate vertical transmission, and 95% use of combination prevention</a:t>
            </a:r>
          </a:p>
          <a:p>
            <a:r>
              <a:rPr lang="en-US" sz="2000" dirty="0">
                <a:solidFill>
                  <a:srgbClr val="000000"/>
                </a:solidFill>
              </a:rPr>
              <a:t>Prevention of maternal-fetal HIV transmission has also continued to improve worldwide</a:t>
            </a:r>
          </a:p>
          <a:p>
            <a:r>
              <a:rPr lang="en-US" sz="2000" dirty="0">
                <a:solidFill>
                  <a:srgbClr val="000000"/>
                </a:solidFill>
              </a:rPr>
              <a:t>All guidelines advise initiating antiretroviral therapy regardless of CD4 cell counts in HIV-infected individuals who are prepared to commit to the regimen</a:t>
            </a:r>
          </a:p>
        </p:txBody>
      </p:sp>
      <p:sp>
        <p:nvSpPr>
          <p:cNvPr id="4" name="Slide Number Placeholder 3">
            <a:extLst>
              <a:ext uri="{FF2B5EF4-FFF2-40B4-BE49-F238E27FC236}">
                <a16:creationId xmlns:a16="http://schemas.microsoft.com/office/drawing/2014/main" id="{DFF6B7D5-E37F-4C1C-A51D-F2E263CAEDF4}"/>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140</a:t>
            </a:fld>
            <a:endParaRPr lang="en-US" dirty="0"/>
          </a:p>
        </p:txBody>
      </p:sp>
      <p:sp>
        <p:nvSpPr>
          <p:cNvPr id="5" name="Footer Placeholder 4">
            <a:extLst>
              <a:ext uri="{FF2B5EF4-FFF2-40B4-BE49-F238E27FC236}">
                <a16:creationId xmlns:a16="http://schemas.microsoft.com/office/drawing/2014/main" id="{DB8C94DC-8399-4558-9FF5-5674044A1E59}"/>
              </a:ext>
            </a:extLst>
          </p:cNvPr>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79814750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6C960-3F1D-4B02-99E8-DB77D8905E86}"/>
              </a:ext>
            </a:extLst>
          </p:cNvPr>
          <p:cNvSpPr>
            <a:spLocks noGrp="1"/>
          </p:cNvSpPr>
          <p:nvPr>
            <p:ph type="title"/>
          </p:nvPr>
        </p:nvSpPr>
        <p:spPr/>
        <p:txBody>
          <a:bodyPr/>
          <a:lstStyle/>
          <a:p>
            <a:r>
              <a:rPr lang="en-US" altLang="en-US" dirty="0"/>
              <a:t>HIV - AIDS</a:t>
            </a:r>
            <a:endParaRPr lang="en-US" dirty="0"/>
          </a:p>
        </p:txBody>
      </p:sp>
      <p:sp>
        <p:nvSpPr>
          <p:cNvPr id="3" name="Content Placeholder 2">
            <a:extLst>
              <a:ext uri="{FF2B5EF4-FFF2-40B4-BE49-F238E27FC236}">
                <a16:creationId xmlns:a16="http://schemas.microsoft.com/office/drawing/2014/main" id="{B26FDFAA-E5EF-4D13-9E4A-75C3CF769852}"/>
              </a:ext>
            </a:extLst>
          </p:cNvPr>
          <p:cNvSpPr>
            <a:spLocks noGrp="1"/>
          </p:cNvSpPr>
          <p:nvPr>
            <p:ph idx="1"/>
          </p:nvPr>
        </p:nvSpPr>
        <p:spPr/>
        <p:txBody>
          <a:bodyPr/>
          <a:lstStyle/>
          <a:p>
            <a:r>
              <a:rPr lang="en-US" sz="2000" dirty="0">
                <a:solidFill>
                  <a:srgbClr val="000000"/>
                </a:solidFill>
              </a:rPr>
              <a:t>Viral suppression requires multidrug therapy involving 2 or more antiretroviral subclasses</a:t>
            </a:r>
          </a:p>
          <a:p>
            <a:r>
              <a:rPr lang="en-US" sz="2000" dirty="0">
                <a:solidFill>
                  <a:srgbClr val="000000"/>
                </a:solidFill>
              </a:rPr>
              <a:t>There are several established regimens that are successful when used in the appropriate stage of a patient’s HIV infection</a:t>
            </a:r>
          </a:p>
          <a:p>
            <a:r>
              <a:rPr lang="en-US" sz="2000" dirty="0">
                <a:solidFill>
                  <a:srgbClr val="000000"/>
                </a:solidFill>
              </a:rPr>
              <a:t>All currently recommended treatment regimens for treatment-naïve individuals utilize drugs from the following classes:</a:t>
            </a:r>
          </a:p>
          <a:p>
            <a:pPr lvl="1"/>
            <a:r>
              <a:rPr lang="en-US" sz="2000" dirty="0">
                <a:solidFill>
                  <a:srgbClr val="000000"/>
                </a:solidFill>
              </a:rPr>
              <a:t>nucleos(t)ide reverse transcriptase inhibitors (NRTIs)</a:t>
            </a:r>
          </a:p>
          <a:p>
            <a:pPr lvl="1"/>
            <a:r>
              <a:rPr lang="en-US" sz="2000" dirty="0">
                <a:solidFill>
                  <a:srgbClr val="000000"/>
                </a:solidFill>
              </a:rPr>
              <a:t>non-nucleoside reverse transcriptase inhibitors (NNRTIs)</a:t>
            </a:r>
          </a:p>
          <a:p>
            <a:pPr lvl="1"/>
            <a:r>
              <a:rPr lang="en-US" sz="2000" dirty="0">
                <a:solidFill>
                  <a:srgbClr val="000000"/>
                </a:solidFill>
              </a:rPr>
              <a:t>protease inhibitors (PIs)</a:t>
            </a:r>
          </a:p>
          <a:p>
            <a:pPr lvl="1"/>
            <a:r>
              <a:rPr lang="en-US" sz="2000" dirty="0">
                <a:solidFill>
                  <a:srgbClr val="000000"/>
                </a:solidFill>
              </a:rPr>
              <a:t>integrase strand transfer inhibitors (INSTIs)</a:t>
            </a:r>
          </a:p>
        </p:txBody>
      </p:sp>
      <p:sp>
        <p:nvSpPr>
          <p:cNvPr id="4" name="Slide Number Placeholder 3">
            <a:extLst>
              <a:ext uri="{FF2B5EF4-FFF2-40B4-BE49-F238E27FC236}">
                <a16:creationId xmlns:a16="http://schemas.microsoft.com/office/drawing/2014/main" id="{B65B56D9-B007-4D76-978D-1BA35F30B65A}"/>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141</a:t>
            </a:fld>
            <a:endParaRPr lang="en-US" dirty="0"/>
          </a:p>
        </p:txBody>
      </p:sp>
      <p:sp>
        <p:nvSpPr>
          <p:cNvPr id="5" name="Footer Placeholder 4">
            <a:extLst>
              <a:ext uri="{FF2B5EF4-FFF2-40B4-BE49-F238E27FC236}">
                <a16:creationId xmlns:a16="http://schemas.microsoft.com/office/drawing/2014/main" id="{F27108B4-841B-4046-87D9-BEFA6AE28304}"/>
              </a:ext>
            </a:extLst>
          </p:cNvPr>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42196141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1FE8A-9101-4F05-920A-3F10630C4571}"/>
              </a:ext>
            </a:extLst>
          </p:cNvPr>
          <p:cNvSpPr>
            <a:spLocks noGrp="1"/>
          </p:cNvSpPr>
          <p:nvPr>
            <p:ph type="title"/>
          </p:nvPr>
        </p:nvSpPr>
        <p:spPr/>
        <p:txBody>
          <a:bodyPr/>
          <a:lstStyle/>
          <a:p>
            <a:r>
              <a:rPr lang="en-US" altLang="en-US" dirty="0"/>
              <a:t>HIV - AIDS</a:t>
            </a:r>
            <a:endParaRPr lang="en-US" dirty="0"/>
          </a:p>
        </p:txBody>
      </p:sp>
      <p:sp>
        <p:nvSpPr>
          <p:cNvPr id="3" name="Content Placeholder 2">
            <a:extLst>
              <a:ext uri="{FF2B5EF4-FFF2-40B4-BE49-F238E27FC236}">
                <a16:creationId xmlns:a16="http://schemas.microsoft.com/office/drawing/2014/main" id="{4A4F68FA-5DCA-41B4-BC02-FF5A4946FC95}"/>
              </a:ext>
            </a:extLst>
          </p:cNvPr>
          <p:cNvSpPr>
            <a:spLocks noGrp="1"/>
          </p:cNvSpPr>
          <p:nvPr>
            <p:ph idx="1"/>
          </p:nvPr>
        </p:nvSpPr>
        <p:spPr>
          <a:xfrm>
            <a:off x="457200" y="1047750"/>
            <a:ext cx="8229600" cy="3581400"/>
          </a:xfrm>
        </p:spPr>
        <p:txBody>
          <a:bodyPr/>
          <a:lstStyle/>
          <a:p>
            <a:pPr marL="300038"/>
            <a:r>
              <a:rPr lang="en-US" sz="1800" dirty="0">
                <a:solidFill>
                  <a:srgbClr val="000000"/>
                </a:solidFill>
              </a:rPr>
              <a:t>INSTI-based regimens are now considered first-line therapy for treatment-naïve patients in current guidelines </a:t>
            </a:r>
          </a:p>
          <a:p>
            <a:pPr marL="300038"/>
            <a:r>
              <a:rPr lang="en-US" sz="1800" dirty="0">
                <a:solidFill>
                  <a:srgbClr val="000000"/>
                </a:solidFill>
              </a:rPr>
              <a:t>NNRTI-based regimens have a low threshold for the development of resistance</a:t>
            </a:r>
          </a:p>
          <a:p>
            <a:pPr indent="-214313"/>
            <a:r>
              <a:rPr lang="en-US" sz="1800" dirty="0">
                <a:solidFill>
                  <a:srgbClr val="000000"/>
                </a:solidFill>
              </a:rPr>
              <a:t>PI-based regimens have more virologic potency and durability, as well as higher barriers to resistance compared to other regimens</a:t>
            </a:r>
          </a:p>
          <a:p>
            <a:pPr indent="-214313"/>
            <a:r>
              <a:rPr lang="en-US" sz="1800" dirty="0">
                <a:solidFill>
                  <a:srgbClr val="000000"/>
                </a:solidFill>
              </a:rPr>
              <a:t>However, PIs have more concerning adverse event profiles</a:t>
            </a:r>
          </a:p>
          <a:p>
            <a:r>
              <a:rPr lang="en-US" sz="1800" dirty="0">
                <a:solidFill>
                  <a:srgbClr val="000000"/>
                </a:solidFill>
              </a:rPr>
              <a:t>CCR5-based regimens are also effective but require expensive coreceptor tropism assays prior to use and need more studies with other NRTIs</a:t>
            </a:r>
          </a:p>
          <a:p>
            <a:r>
              <a:rPr lang="en-US" sz="1800" dirty="0">
                <a:solidFill>
                  <a:srgbClr val="000000"/>
                </a:solidFill>
              </a:rPr>
              <a:t>In patients who are experiencing treatment failure, HIV RNA genotypic drug-resistance testing and next generation sequencing genotypic resistance assays are available</a:t>
            </a:r>
          </a:p>
        </p:txBody>
      </p:sp>
      <p:sp>
        <p:nvSpPr>
          <p:cNvPr id="4" name="Slide Number Placeholder 3">
            <a:extLst>
              <a:ext uri="{FF2B5EF4-FFF2-40B4-BE49-F238E27FC236}">
                <a16:creationId xmlns:a16="http://schemas.microsoft.com/office/drawing/2014/main" id="{B010CA17-EF86-43EC-90A8-A69CAAB90F2A}"/>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142</a:t>
            </a:fld>
            <a:endParaRPr lang="en-US" dirty="0"/>
          </a:p>
        </p:txBody>
      </p:sp>
      <p:sp>
        <p:nvSpPr>
          <p:cNvPr id="5" name="Footer Placeholder 4">
            <a:extLst>
              <a:ext uri="{FF2B5EF4-FFF2-40B4-BE49-F238E27FC236}">
                <a16:creationId xmlns:a16="http://schemas.microsoft.com/office/drawing/2014/main" id="{3140E552-6752-46D7-A14B-7E8CB8B5B53D}"/>
              </a:ext>
            </a:extLst>
          </p:cNvPr>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70018485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1FE8A-9101-4F05-920A-3F10630C4571}"/>
              </a:ext>
            </a:extLst>
          </p:cNvPr>
          <p:cNvSpPr>
            <a:spLocks noGrp="1"/>
          </p:cNvSpPr>
          <p:nvPr>
            <p:ph type="title"/>
          </p:nvPr>
        </p:nvSpPr>
        <p:spPr/>
        <p:txBody>
          <a:bodyPr/>
          <a:lstStyle/>
          <a:p>
            <a:r>
              <a:rPr lang="en-US" altLang="en-US" dirty="0"/>
              <a:t>HIV - AIDS</a:t>
            </a:r>
            <a:endParaRPr lang="en-US" dirty="0"/>
          </a:p>
        </p:txBody>
      </p:sp>
      <p:sp>
        <p:nvSpPr>
          <p:cNvPr id="3" name="Content Placeholder 2">
            <a:extLst>
              <a:ext uri="{FF2B5EF4-FFF2-40B4-BE49-F238E27FC236}">
                <a16:creationId xmlns:a16="http://schemas.microsoft.com/office/drawing/2014/main" id="{4A4F68FA-5DCA-41B4-BC02-FF5A4946FC95}"/>
              </a:ext>
            </a:extLst>
          </p:cNvPr>
          <p:cNvSpPr>
            <a:spLocks noGrp="1"/>
          </p:cNvSpPr>
          <p:nvPr>
            <p:ph idx="1"/>
          </p:nvPr>
        </p:nvSpPr>
        <p:spPr/>
        <p:txBody>
          <a:bodyPr/>
          <a:lstStyle/>
          <a:p>
            <a:r>
              <a:rPr lang="en-US" sz="2000" dirty="0">
                <a:solidFill>
                  <a:srgbClr val="000000"/>
                </a:solidFill>
              </a:rPr>
              <a:t>Sunlenca, monoclonal antibody, ibalizumab-uiyk (Trogarzo), and an attachment inhibitor, fostemsavir (Rukobia), are indicated in heavily treatment-experienced adults with multidrug resistant HIV-1 infection who are failing their current antiretroviral regimens</a:t>
            </a:r>
          </a:p>
          <a:p>
            <a:r>
              <a:rPr lang="en-US" sz="2000" dirty="0">
                <a:solidFill>
                  <a:srgbClr val="000000"/>
                </a:solidFill>
              </a:rPr>
              <a:t>For Individuals at high risk to contract HIV, pre-exposure pharmacologic prophylaxis (PrEP) includes emtricitabine/tenofovir disoproxil fumarate (Truvada) and emtricitabine/tenofovir alafenamide (Descovy), cabotegravir (Vocabria; short-term use), and cabotegravir extended-release (Apretude) </a:t>
            </a:r>
          </a:p>
        </p:txBody>
      </p:sp>
      <p:sp>
        <p:nvSpPr>
          <p:cNvPr id="4" name="Slide Number Placeholder 3">
            <a:extLst>
              <a:ext uri="{FF2B5EF4-FFF2-40B4-BE49-F238E27FC236}">
                <a16:creationId xmlns:a16="http://schemas.microsoft.com/office/drawing/2014/main" id="{B010CA17-EF86-43EC-90A8-A69CAAB90F2A}"/>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143</a:t>
            </a:fld>
            <a:endParaRPr lang="en-US" dirty="0"/>
          </a:p>
        </p:txBody>
      </p:sp>
    </p:spTree>
    <p:extLst>
      <p:ext uri="{BB962C8B-B14F-4D97-AF65-F5344CB8AC3E}">
        <p14:creationId xmlns:p14="http://schemas.microsoft.com/office/powerpoint/2010/main" val="344508569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Magellan Class Reviews</a:t>
            </a:r>
          </a:p>
        </p:txBody>
      </p:sp>
      <p:sp>
        <p:nvSpPr>
          <p:cNvPr id="5" name="Content Placeholder 4"/>
          <p:cNvSpPr>
            <a:spLocks noGrp="1"/>
          </p:cNvSpPr>
          <p:nvPr>
            <p:ph idx="1"/>
          </p:nvPr>
        </p:nvSpPr>
        <p:spPr/>
        <p:txBody>
          <a:bodyPr/>
          <a:lstStyle/>
          <a:p>
            <a:pPr>
              <a:spcBef>
                <a:spcPct val="0"/>
              </a:spcBef>
              <a:buClrTx/>
              <a:buNone/>
            </a:pPr>
            <a:r>
              <a:rPr lang="en-US" altLang="en-US" sz="2200" b="1" i="1" dirty="0">
                <a:solidFill>
                  <a:srgbClr val="000000"/>
                </a:solidFill>
              </a:rPr>
              <a:t>Classes for Review: Supplemental Rebate Classes</a:t>
            </a:r>
          </a:p>
          <a:p>
            <a:r>
              <a:rPr lang="en-US" altLang="en-US" sz="2200" dirty="0">
                <a:solidFill>
                  <a:srgbClr val="000000"/>
                </a:solidFill>
              </a:rPr>
              <a:t>Hereditary Angioedema Agents</a:t>
            </a:r>
          </a:p>
          <a:p>
            <a:r>
              <a:rPr lang="en-US" altLang="en-US" sz="2200" dirty="0">
                <a:solidFill>
                  <a:srgbClr val="000000"/>
                </a:solidFill>
              </a:rPr>
              <a:t>Immunologics Agents</a:t>
            </a:r>
          </a:p>
          <a:p>
            <a:endParaRPr lang="en-US" altLang="en-US" sz="2200" dirty="0"/>
          </a:p>
          <a:p>
            <a:endParaRPr lang="en-US" sz="2200" dirty="0"/>
          </a:p>
          <a:p>
            <a:endParaRPr lang="en-US" altLang="en-US" sz="2200" dirty="0"/>
          </a:p>
          <a:p>
            <a:pPr>
              <a:spcBef>
                <a:spcPct val="0"/>
              </a:spcBef>
              <a:buClrTx/>
              <a:buNone/>
            </a:pPr>
            <a:endParaRPr lang="en-US" altLang="en-US" sz="2200" b="1" i="1" dirty="0"/>
          </a:p>
          <a:p>
            <a:pPr>
              <a:spcBef>
                <a:spcPct val="0"/>
              </a:spcBef>
              <a:buClrTx/>
              <a:buNone/>
            </a:pPr>
            <a:endParaRPr lang="en-US" altLang="en-US" sz="2200" dirty="0"/>
          </a:p>
          <a:p>
            <a:endParaRPr lang="en-US" sz="2200" dirty="0"/>
          </a:p>
        </p:txBody>
      </p:sp>
      <p:sp>
        <p:nvSpPr>
          <p:cNvPr id="2" name="Slide Number Placeholder 1"/>
          <p:cNvSpPr>
            <a:spLocks noGrp="1"/>
          </p:cNvSpPr>
          <p:nvPr>
            <p:ph type="sldNum" sz="quarter" idx="4"/>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144</a:t>
            </a:fld>
            <a:endParaRPr lang="en-US" dirty="0"/>
          </a:p>
        </p:txBody>
      </p:sp>
      <p:sp>
        <p:nvSpPr>
          <p:cNvPr id="3" name="Footer Placeholder 2"/>
          <p:cNvSpPr>
            <a:spLocks noGrp="1"/>
          </p:cNvSpPr>
          <p:nvPr>
            <p:ph type="ftr" sz="quarter" idx="3"/>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88720706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C4E92-6ED1-410C-A62D-D414C5C1546F}"/>
              </a:ext>
            </a:extLst>
          </p:cNvPr>
          <p:cNvSpPr>
            <a:spLocks noGrp="1"/>
          </p:cNvSpPr>
          <p:nvPr>
            <p:ph type="ctrTitle"/>
          </p:nvPr>
        </p:nvSpPr>
        <p:spPr/>
        <p:txBody>
          <a:bodyPr/>
          <a:lstStyle/>
          <a:p>
            <a:r>
              <a:rPr lang="en-US" altLang="en-US" dirty="0"/>
              <a:t>Hereditary Angioedema Agents</a:t>
            </a:r>
            <a:endParaRPr lang="en-US" dirty="0"/>
          </a:p>
        </p:txBody>
      </p:sp>
    </p:spTree>
    <p:extLst>
      <p:ext uri="{BB962C8B-B14F-4D97-AF65-F5344CB8AC3E}">
        <p14:creationId xmlns:p14="http://schemas.microsoft.com/office/powerpoint/2010/main" val="341567354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63E6C-50E0-1A1E-4C87-69AF43D8FA5F}"/>
              </a:ext>
            </a:extLst>
          </p:cNvPr>
          <p:cNvSpPr>
            <a:spLocks noGrp="1"/>
          </p:cNvSpPr>
          <p:nvPr>
            <p:ph type="title"/>
          </p:nvPr>
        </p:nvSpPr>
        <p:spPr>
          <a:xfrm>
            <a:off x="457200" y="135639"/>
            <a:ext cx="8229600" cy="857250"/>
          </a:xfrm>
        </p:spPr>
        <p:txBody>
          <a:bodyPr anchor="ctr">
            <a:normAutofit/>
          </a:bodyPr>
          <a:lstStyle/>
          <a:p>
            <a:r>
              <a:rPr lang="en-US" dirty="0"/>
              <a:t>Hereditary Angioedema Agents</a:t>
            </a:r>
          </a:p>
        </p:txBody>
      </p:sp>
      <p:pic>
        <p:nvPicPr>
          <p:cNvPr id="4" name="Picture 3" descr="A table with text on it&#10;&#10;Description automatically generated">
            <a:extLst>
              <a:ext uri="{FF2B5EF4-FFF2-40B4-BE49-F238E27FC236}">
                <a16:creationId xmlns:a16="http://schemas.microsoft.com/office/drawing/2014/main" id="{B0ED3006-6FDC-E462-4D05-97510C742FF2}"/>
              </a:ext>
            </a:extLst>
          </p:cNvPr>
          <p:cNvPicPr>
            <a:picLocks noChangeAspect="1"/>
          </p:cNvPicPr>
          <p:nvPr/>
        </p:nvPicPr>
        <p:blipFill>
          <a:blip r:embed="rId2"/>
          <a:stretch>
            <a:fillRect/>
          </a:stretch>
        </p:blipFill>
        <p:spPr>
          <a:xfrm>
            <a:off x="381000" y="1200150"/>
            <a:ext cx="8305800" cy="2819400"/>
          </a:xfrm>
          <a:prstGeom prst="rect">
            <a:avLst/>
          </a:prstGeom>
          <a:noFill/>
        </p:spPr>
      </p:pic>
    </p:spTree>
    <p:extLst>
      <p:ext uri="{BB962C8B-B14F-4D97-AF65-F5344CB8AC3E}">
        <p14:creationId xmlns:p14="http://schemas.microsoft.com/office/powerpoint/2010/main" val="387142945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35639"/>
            <a:ext cx="8229600" cy="857250"/>
          </a:xfrm>
        </p:spPr>
        <p:txBody>
          <a:bodyPr anchor="ctr">
            <a:normAutofit/>
          </a:bodyPr>
          <a:lstStyle/>
          <a:p>
            <a:r>
              <a:rPr lang="en-US" dirty="0"/>
              <a:t>Hereditary Angioedema Agents</a:t>
            </a:r>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147</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t>Reaching across Arizona to provide comprehensive </a:t>
            </a:r>
            <a:br>
              <a:rPr lang="en-US" dirty="0"/>
            </a:br>
            <a:r>
              <a:rPr lang="en-US" dirty="0"/>
              <a:t>quality health care for those in need</a:t>
            </a:r>
          </a:p>
        </p:txBody>
      </p:sp>
      <p:pic>
        <p:nvPicPr>
          <p:cNvPr id="8" name="Content Placeholder 7">
            <a:extLst>
              <a:ext uri="{FF2B5EF4-FFF2-40B4-BE49-F238E27FC236}">
                <a16:creationId xmlns:a16="http://schemas.microsoft.com/office/drawing/2014/main" id="{29791C4A-A72F-EBCB-8276-239701322D3E}"/>
              </a:ext>
            </a:extLst>
          </p:cNvPr>
          <p:cNvPicPr>
            <a:picLocks noGrp="1" noChangeAspect="1"/>
          </p:cNvPicPr>
          <p:nvPr>
            <p:ph idx="1"/>
          </p:nvPr>
        </p:nvPicPr>
        <p:blipFill>
          <a:blip r:embed="rId3"/>
          <a:stretch>
            <a:fillRect/>
          </a:stretch>
        </p:blipFill>
        <p:spPr>
          <a:xfrm>
            <a:off x="625570" y="1047750"/>
            <a:ext cx="7892859" cy="3394075"/>
          </a:xfrm>
        </p:spPr>
      </p:pic>
    </p:spTree>
    <p:extLst>
      <p:ext uri="{BB962C8B-B14F-4D97-AF65-F5344CB8AC3E}">
        <p14:creationId xmlns:p14="http://schemas.microsoft.com/office/powerpoint/2010/main" val="167135478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35639"/>
            <a:ext cx="8229600" cy="857250"/>
          </a:xfrm>
        </p:spPr>
        <p:txBody>
          <a:bodyPr anchor="ctr">
            <a:normAutofit/>
          </a:bodyPr>
          <a:lstStyle/>
          <a:p>
            <a:r>
              <a:rPr lang="en-US" dirty="0"/>
              <a:t>Hereditary Angioedema Agents</a:t>
            </a:r>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148</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t>Reaching across Arizona to provide comprehensive </a:t>
            </a:r>
            <a:br>
              <a:rPr lang="en-US" dirty="0"/>
            </a:br>
            <a:r>
              <a:rPr lang="en-US" dirty="0"/>
              <a:t>quality health care for those in need</a:t>
            </a:r>
          </a:p>
        </p:txBody>
      </p:sp>
      <p:sp>
        <p:nvSpPr>
          <p:cNvPr id="6" name="Content Placeholder 5">
            <a:extLst>
              <a:ext uri="{FF2B5EF4-FFF2-40B4-BE49-F238E27FC236}">
                <a16:creationId xmlns:a16="http://schemas.microsoft.com/office/drawing/2014/main" id="{942AB7E7-70AE-19C2-B8ED-1E81F4AFD637}"/>
              </a:ext>
            </a:extLst>
          </p:cNvPr>
          <p:cNvSpPr>
            <a:spLocks noGrp="1"/>
          </p:cNvSpPr>
          <p:nvPr>
            <p:ph idx="1"/>
          </p:nvPr>
        </p:nvSpPr>
        <p:spPr/>
        <p:txBody>
          <a:bodyPr/>
          <a:lstStyle/>
          <a:p>
            <a:r>
              <a:rPr lang="en-US" sz="2000" b="0" i="0" u="none" strike="noStrike" baseline="0" dirty="0">
                <a:solidFill>
                  <a:srgbClr val="000000"/>
                </a:solidFill>
              </a:rPr>
              <a:t>Hereditary angioedema (HAE) is a rare, dominant autosomal genetic disorder that affects approximately 6,000 individuals in the </a:t>
            </a:r>
            <a:r>
              <a:rPr lang="en-US" sz="2000" dirty="0">
                <a:solidFill>
                  <a:srgbClr val="000000"/>
                </a:solidFill>
              </a:rPr>
              <a:t>US</a:t>
            </a:r>
          </a:p>
          <a:p>
            <a:r>
              <a:rPr lang="en-US" sz="2000" b="0" i="0" u="none" strike="noStrike" baseline="0" dirty="0">
                <a:solidFill>
                  <a:srgbClr val="000000"/>
                </a:solidFill>
              </a:rPr>
              <a:t>Patients with HAE have low levels of endogenous or functional C1 esterase inhibitor (C1-INH)</a:t>
            </a:r>
          </a:p>
          <a:p>
            <a:r>
              <a:rPr lang="en-US" sz="2000" b="0" i="0" u="none" strike="noStrike" baseline="0" dirty="0">
                <a:solidFill>
                  <a:srgbClr val="000000"/>
                </a:solidFill>
              </a:rPr>
              <a:t>HAE is characterized by recurrent episodes of nonpruritic, nonpitting, subcutaneous (SC) or submucosal edema involving the skin or mucosal tissues of the upper respiratory and gastrointestinal (GI) tracts</a:t>
            </a:r>
          </a:p>
          <a:p>
            <a:r>
              <a:rPr lang="en-US" sz="2000" b="0" i="0" u="none" strike="noStrike" baseline="0" dirty="0">
                <a:solidFill>
                  <a:srgbClr val="000000"/>
                </a:solidFill>
              </a:rPr>
              <a:t>Although swelling can resolve spontaneously in several days, without treatment laryngeal edema may be fatal and the pain of GI attacks can be incapacitating</a:t>
            </a:r>
            <a:endParaRPr lang="en-US" sz="2000" dirty="0">
              <a:solidFill>
                <a:srgbClr val="000000"/>
              </a:solidFill>
            </a:endParaRPr>
          </a:p>
        </p:txBody>
      </p:sp>
    </p:spTree>
    <p:extLst>
      <p:ext uri="{BB962C8B-B14F-4D97-AF65-F5344CB8AC3E}">
        <p14:creationId xmlns:p14="http://schemas.microsoft.com/office/powerpoint/2010/main" val="185038537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35639"/>
            <a:ext cx="8229600" cy="857250"/>
          </a:xfrm>
        </p:spPr>
        <p:txBody>
          <a:bodyPr anchor="ctr">
            <a:normAutofit/>
          </a:bodyPr>
          <a:lstStyle/>
          <a:p>
            <a:r>
              <a:rPr lang="en-US" dirty="0"/>
              <a:t>Hereditary Angioedema Agents</a:t>
            </a:r>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149</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t>Reaching across Arizona to provide comprehensive </a:t>
            </a:r>
            <a:br>
              <a:rPr lang="en-US" dirty="0"/>
            </a:br>
            <a:r>
              <a:rPr lang="en-US" dirty="0"/>
              <a:t>quality health care for those in need</a:t>
            </a:r>
          </a:p>
        </p:txBody>
      </p:sp>
      <p:sp>
        <p:nvSpPr>
          <p:cNvPr id="6" name="Content Placeholder 5">
            <a:extLst>
              <a:ext uri="{FF2B5EF4-FFF2-40B4-BE49-F238E27FC236}">
                <a16:creationId xmlns:a16="http://schemas.microsoft.com/office/drawing/2014/main" id="{942AB7E7-70AE-19C2-B8ED-1E81F4AFD637}"/>
              </a:ext>
            </a:extLst>
          </p:cNvPr>
          <p:cNvSpPr>
            <a:spLocks noGrp="1"/>
          </p:cNvSpPr>
          <p:nvPr>
            <p:ph idx="1"/>
          </p:nvPr>
        </p:nvSpPr>
        <p:spPr/>
        <p:txBody>
          <a:bodyPr/>
          <a:lstStyle/>
          <a:p>
            <a:r>
              <a:rPr lang="en-US" sz="2000" b="0" i="0" u="none" strike="noStrike" baseline="0" dirty="0">
                <a:solidFill>
                  <a:srgbClr val="000000"/>
                </a:solidFill>
              </a:rPr>
              <a:t>Symptoms can begin as early as 2 years of age and persist throughout life with unpredictable severity and frequency of attacks</a:t>
            </a:r>
          </a:p>
          <a:p>
            <a:r>
              <a:rPr lang="en-US" sz="2000" b="0" i="0" u="none" strike="noStrike" baseline="0" dirty="0">
                <a:solidFill>
                  <a:srgbClr val="000000"/>
                </a:solidFill>
              </a:rPr>
              <a:t>It is thought that minor trauma and stress can lead to an attack; however, many attacks occur without any apparent trigger</a:t>
            </a:r>
          </a:p>
          <a:p>
            <a:r>
              <a:rPr lang="en-US" sz="2000" b="0" i="0" u="none" strike="noStrike" baseline="0" dirty="0">
                <a:solidFill>
                  <a:srgbClr val="000000"/>
                </a:solidFill>
              </a:rPr>
              <a:t>There are 2 types of C1-INH deficient HAE. The most common type (Type I), in which the body does not produce enough C1-INH, occurs in about 85% of patients with the condition</a:t>
            </a:r>
            <a:endParaRPr lang="en-US" sz="2000" dirty="0">
              <a:solidFill>
                <a:srgbClr val="000000"/>
              </a:solidFill>
            </a:endParaRPr>
          </a:p>
          <a:p>
            <a:r>
              <a:rPr lang="en-US" sz="2000" b="0" i="0" u="none" strike="noStrike" baseline="0" dirty="0">
                <a:solidFill>
                  <a:srgbClr val="000000"/>
                </a:solidFill>
              </a:rPr>
              <a:t>Type II HAE is characterized by the presence of normal or high levels of a dysfunctional C1-INH</a:t>
            </a:r>
            <a:endParaRPr lang="en-US" sz="2000" dirty="0">
              <a:solidFill>
                <a:srgbClr val="000000"/>
              </a:solidFill>
            </a:endParaRPr>
          </a:p>
        </p:txBody>
      </p:sp>
    </p:spTree>
    <p:extLst>
      <p:ext uri="{BB962C8B-B14F-4D97-AF65-F5344CB8AC3E}">
        <p14:creationId xmlns:p14="http://schemas.microsoft.com/office/powerpoint/2010/main" val="1637979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Anticonvulsants</a:t>
            </a:r>
          </a:p>
        </p:txBody>
      </p:sp>
      <p:sp>
        <p:nvSpPr>
          <p:cNvPr id="5" name="Content Placeholder 4"/>
          <p:cNvSpPr>
            <a:spLocks noGrp="1"/>
          </p:cNvSpPr>
          <p:nvPr>
            <p:ph idx="1"/>
          </p:nvPr>
        </p:nvSpPr>
        <p:spPr/>
        <p:txBody>
          <a:bodyPr/>
          <a:lstStyle/>
          <a:p>
            <a:pPr>
              <a:buNone/>
            </a:pPr>
            <a:r>
              <a:rPr lang="en-US" sz="2000" b="1" dirty="0">
                <a:solidFill>
                  <a:srgbClr val="000000"/>
                </a:solidFill>
              </a:rPr>
              <a:t>Other Epilepsy Indications</a:t>
            </a:r>
          </a:p>
          <a:p>
            <a:r>
              <a:rPr lang="en-US" sz="2000" dirty="0">
                <a:solidFill>
                  <a:srgbClr val="000000"/>
                </a:solidFill>
              </a:rPr>
              <a:t>Carbamazepine (Equetro) is also approved for mixed-type seizures</a:t>
            </a:r>
          </a:p>
          <a:p>
            <a:r>
              <a:rPr lang="en-US" sz="2000" dirty="0">
                <a:solidFill>
                  <a:srgbClr val="000000"/>
                </a:solidFill>
              </a:rPr>
              <a:t>Cannabidiol solution (Epidiolex) is also approved for the treatment of seizures associated with Dravet syndrome and seizures associated with tuberous sclerosis complex </a:t>
            </a:r>
          </a:p>
          <a:p>
            <a:r>
              <a:rPr lang="en-US" sz="2000" dirty="0">
                <a:solidFill>
                  <a:srgbClr val="000000"/>
                </a:solidFill>
              </a:rPr>
              <a:t>Fenfluramine (Fintepla) is approved for the treatment of seizures associated with Dravet syndrome</a:t>
            </a:r>
          </a:p>
          <a:p>
            <a:r>
              <a:rPr lang="en-US" sz="2000" dirty="0">
                <a:solidFill>
                  <a:srgbClr val="000000"/>
                </a:solidFill>
              </a:rPr>
              <a:t>Stiripentol (Diacomit) is approved for the Fontella treatment of seizures associated with Dravet syndrome in patients who are also taking clobazam</a:t>
            </a:r>
          </a:p>
          <a:p>
            <a:endParaRPr lang="en-US" sz="2000" dirty="0"/>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15</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88916403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35639"/>
            <a:ext cx="8229600" cy="857250"/>
          </a:xfrm>
        </p:spPr>
        <p:txBody>
          <a:bodyPr anchor="ctr">
            <a:normAutofit/>
          </a:bodyPr>
          <a:lstStyle/>
          <a:p>
            <a:r>
              <a:rPr lang="en-US" dirty="0"/>
              <a:t>Hereditary Angioedema Agents</a:t>
            </a:r>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150</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t>Reaching across Arizona to provide comprehensive </a:t>
            </a:r>
            <a:br>
              <a:rPr lang="en-US" dirty="0"/>
            </a:br>
            <a:r>
              <a:rPr lang="en-US" dirty="0"/>
              <a:t>quality health care for those in need</a:t>
            </a:r>
          </a:p>
        </p:txBody>
      </p:sp>
      <p:sp>
        <p:nvSpPr>
          <p:cNvPr id="6" name="Content Placeholder 5">
            <a:extLst>
              <a:ext uri="{FF2B5EF4-FFF2-40B4-BE49-F238E27FC236}">
                <a16:creationId xmlns:a16="http://schemas.microsoft.com/office/drawing/2014/main" id="{942AB7E7-70AE-19C2-B8ED-1E81F4AFD637}"/>
              </a:ext>
            </a:extLst>
          </p:cNvPr>
          <p:cNvSpPr>
            <a:spLocks noGrp="1"/>
          </p:cNvSpPr>
          <p:nvPr>
            <p:ph idx="1"/>
          </p:nvPr>
        </p:nvSpPr>
        <p:spPr>
          <a:xfrm>
            <a:off x="152400" y="992888"/>
            <a:ext cx="8686800" cy="3788661"/>
          </a:xfrm>
        </p:spPr>
        <p:txBody>
          <a:bodyPr/>
          <a:lstStyle/>
          <a:p>
            <a:r>
              <a:rPr lang="en-US" sz="1800" b="0" i="0" u="none" strike="noStrike" baseline="0" dirty="0">
                <a:solidFill>
                  <a:srgbClr val="000000"/>
                </a:solidFill>
              </a:rPr>
              <a:t>HAE prophylaxis is needed to reduce potential edema caused by a stressor or procedure likely to precipitate an attack (short-term prophylaxis) or to decrease the number and severity of angioedema attacks (long-term prophylaxis)</a:t>
            </a:r>
          </a:p>
          <a:p>
            <a:r>
              <a:rPr lang="en-US" sz="1800" b="0" i="0" u="none" strike="noStrike" baseline="0" dirty="0">
                <a:solidFill>
                  <a:srgbClr val="000000"/>
                </a:solidFill>
              </a:rPr>
              <a:t>The 2020 US Hereditary Angioedema Association (HAEA) guidelines for the management of HAE recommends short-term prophylaxis prior to medical, dental, or surgical procedures</a:t>
            </a:r>
          </a:p>
          <a:p>
            <a:r>
              <a:rPr lang="en-US" sz="1800" b="0" i="0" u="none" strike="noStrike" baseline="0" dirty="0">
                <a:solidFill>
                  <a:srgbClr val="000000"/>
                </a:solidFill>
              </a:rPr>
              <a:t>As disease severity may change over time, the need for continued long-term prophylaxis should be assessed periodically. In addition, patients receiving prophylactic therapy should also have access to on-demand treatment for acute attacks</a:t>
            </a:r>
          </a:p>
          <a:p>
            <a:r>
              <a:rPr lang="en-US" sz="1800" b="0" i="0" u="none" strike="noStrike" baseline="0" dirty="0">
                <a:solidFill>
                  <a:srgbClr val="000000"/>
                </a:solidFill>
              </a:rPr>
              <a:t>The need for long-term prophylaxis should be made based on attack frequency, attack severity, comorbid conditions, access to treatment, and patient experience and preference</a:t>
            </a:r>
            <a:endParaRPr lang="en-US" dirty="0">
              <a:solidFill>
                <a:srgbClr val="000000"/>
              </a:solidFill>
            </a:endParaRPr>
          </a:p>
        </p:txBody>
      </p:sp>
    </p:spTree>
    <p:extLst>
      <p:ext uri="{BB962C8B-B14F-4D97-AF65-F5344CB8AC3E}">
        <p14:creationId xmlns:p14="http://schemas.microsoft.com/office/powerpoint/2010/main" val="284300221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35639"/>
            <a:ext cx="8229600" cy="857250"/>
          </a:xfrm>
        </p:spPr>
        <p:txBody>
          <a:bodyPr anchor="ctr">
            <a:normAutofit/>
          </a:bodyPr>
          <a:lstStyle/>
          <a:p>
            <a:r>
              <a:rPr lang="en-US" dirty="0"/>
              <a:t>Hereditary Angioedema Agents</a:t>
            </a:r>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151</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t>Reaching across Arizona to provide comprehensive </a:t>
            </a:r>
            <a:br>
              <a:rPr lang="en-US" dirty="0"/>
            </a:br>
            <a:r>
              <a:rPr lang="en-US" dirty="0"/>
              <a:t>quality health care for those in need</a:t>
            </a:r>
          </a:p>
        </p:txBody>
      </p:sp>
      <p:sp>
        <p:nvSpPr>
          <p:cNvPr id="6" name="Content Placeholder 5">
            <a:extLst>
              <a:ext uri="{FF2B5EF4-FFF2-40B4-BE49-F238E27FC236}">
                <a16:creationId xmlns:a16="http://schemas.microsoft.com/office/drawing/2014/main" id="{942AB7E7-70AE-19C2-B8ED-1E81F4AFD637}"/>
              </a:ext>
            </a:extLst>
          </p:cNvPr>
          <p:cNvSpPr>
            <a:spLocks noGrp="1"/>
          </p:cNvSpPr>
          <p:nvPr>
            <p:ph idx="1"/>
          </p:nvPr>
        </p:nvSpPr>
        <p:spPr>
          <a:xfrm>
            <a:off x="457200" y="1047750"/>
            <a:ext cx="8229600" cy="3733800"/>
          </a:xfrm>
        </p:spPr>
        <p:txBody>
          <a:bodyPr/>
          <a:lstStyle/>
          <a:p>
            <a:r>
              <a:rPr lang="en-US" sz="2000" dirty="0">
                <a:solidFill>
                  <a:srgbClr val="000000"/>
                </a:solidFill>
              </a:rPr>
              <a:t>The 2021 World Allergy Organization (WAO) and European Academy of Allergy and Clinical Immunology (EAACI) issued an update to the 2017 guidelines on the management of HAE</a:t>
            </a:r>
          </a:p>
          <a:p>
            <a:r>
              <a:rPr lang="en-US" sz="2000" dirty="0">
                <a:solidFill>
                  <a:srgbClr val="000000"/>
                </a:solidFill>
              </a:rPr>
              <a:t>The revised guidelines recommend Cinryze, Haegarda, Takhzyro, or Orladyeo as first line agents for long-term prophylaxis</a:t>
            </a:r>
          </a:p>
          <a:p>
            <a:r>
              <a:rPr lang="en-US" sz="2000" dirty="0">
                <a:solidFill>
                  <a:srgbClr val="000000"/>
                </a:solidFill>
              </a:rPr>
              <a:t>Androgens are suggested as second-line long-term prophylaxis</a:t>
            </a:r>
          </a:p>
          <a:p>
            <a:r>
              <a:rPr lang="en-US" sz="2000" dirty="0">
                <a:solidFill>
                  <a:srgbClr val="000000"/>
                </a:solidFill>
              </a:rPr>
              <a:t>HAE attacks should be treated with Berinert, Ruconest, Kalbitor, or Firazyr</a:t>
            </a:r>
          </a:p>
          <a:p>
            <a:r>
              <a:rPr lang="en-US" sz="2000" dirty="0">
                <a:solidFill>
                  <a:srgbClr val="000000"/>
                </a:solidFill>
              </a:rPr>
              <a:t>No one agent is recommended over another</a:t>
            </a:r>
          </a:p>
        </p:txBody>
      </p:sp>
    </p:spTree>
    <p:extLst>
      <p:ext uri="{BB962C8B-B14F-4D97-AF65-F5344CB8AC3E}">
        <p14:creationId xmlns:p14="http://schemas.microsoft.com/office/powerpoint/2010/main" val="57990511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35639"/>
            <a:ext cx="8229600" cy="857250"/>
          </a:xfrm>
        </p:spPr>
        <p:txBody>
          <a:bodyPr anchor="ctr">
            <a:normAutofit/>
          </a:bodyPr>
          <a:lstStyle/>
          <a:p>
            <a:r>
              <a:rPr lang="en-US" dirty="0"/>
              <a:t>Hereditary Angioedema Agents</a:t>
            </a:r>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152</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t>Reaching across Arizona to provide comprehensive </a:t>
            </a:r>
            <a:br>
              <a:rPr lang="en-US" dirty="0"/>
            </a:br>
            <a:r>
              <a:rPr lang="en-US" dirty="0"/>
              <a:t>quality health care for those in need</a:t>
            </a:r>
          </a:p>
        </p:txBody>
      </p:sp>
      <p:sp>
        <p:nvSpPr>
          <p:cNvPr id="6" name="Content Placeholder 5">
            <a:extLst>
              <a:ext uri="{FF2B5EF4-FFF2-40B4-BE49-F238E27FC236}">
                <a16:creationId xmlns:a16="http://schemas.microsoft.com/office/drawing/2014/main" id="{942AB7E7-70AE-19C2-B8ED-1E81F4AFD637}"/>
              </a:ext>
            </a:extLst>
          </p:cNvPr>
          <p:cNvSpPr>
            <a:spLocks noGrp="1"/>
          </p:cNvSpPr>
          <p:nvPr>
            <p:ph idx="1"/>
          </p:nvPr>
        </p:nvSpPr>
        <p:spPr>
          <a:xfrm>
            <a:off x="446049" y="874514"/>
            <a:ext cx="8229600" cy="3602236"/>
          </a:xfrm>
        </p:spPr>
        <p:txBody>
          <a:bodyPr/>
          <a:lstStyle/>
          <a:p>
            <a:r>
              <a:rPr lang="en-US" sz="1800" b="0" i="0" u="none" strike="noStrike" baseline="0" dirty="0">
                <a:solidFill>
                  <a:srgbClr val="000000"/>
                </a:solidFill>
              </a:rPr>
              <a:t>Plasma-derived concentrates of human plasma-derived C1-INH (Berinert, Cinryze) and a recombinant analogue of C1-INH (Ruconest) are available as IV injections, and human plasma-derived C1-INH (Haegarda) is available as a subcutaneous injection</a:t>
            </a:r>
          </a:p>
          <a:p>
            <a:r>
              <a:rPr lang="en-US" sz="1800" b="0" i="0" u="none" strike="noStrike" baseline="0" dirty="0">
                <a:solidFill>
                  <a:srgbClr val="000000"/>
                </a:solidFill>
              </a:rPr>
              <a:t>Ecallantide (Kalbitor) is a selective inhibitor of the plasma protein, kallikrein, and is administered subcutaneously</a:t>
            </a:r>
          </a:p>
          <a:p>
            <a:r>
              <a:rPr lang="en-US" sz="1800" b="0" i="0" u="none" strike="noStrike" baseline="0" dirty="0">
                <a:solidFill>
                  <a:srgbClr val="000000"/>
                </a:solidFill>
              </a:rPr>
              <a:t>Lanadelumab-flyo (Takhzyro) is the second kallikrein inhibitor, but the only monoclonal antibody, and is administered subcutaneously</a:t>
            </a:r>
          </a:p>
          <a:p>
            <a:r>
              <a:rPr lang="en-US" sz="1800" b="0" i="0" u="none" strike="noStrike" baseline="0" dirty="0">
                <a:solidFill>
                  <a:srgbClr val="000000"/>
                </a:solidFill>
              </a:rPr>
              <a:t>Berotralstat (Orladeyo) is the third kallikrein inhibitor and is administered orally once daily</a:t>
            </a:r>
          </a:p>
          <a:p>
            <a:r>
              <a:rPr lang="en-US" sz="1800" b="0" i="0" u="none" strike="noStrike" baseline="0" dirty="0">
                <a:solidFill>
                  <a:srgbClr val="000000"/>
                </a:solidFill>
              </a:rPr>
              <a:t>Icatibant (Firazyr) is a selective synthetic bradykinin B2 receptor antagonist and is also administered subcutaneously</a:t>
            </a:r>
          </a:p>
        </p:txBody>
      </p:sp>
    </p:spTree>
    <p:extLst>
      <p:ext uri="{BB962C8B-B14F-4D97-AF65-F5344CB8AC3E}">
        <p14:creationId xmlns:p14="http://schemas.microsoft.com/office/powerpoint/2010/main" val="255283163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C4E92-6ED1-410C-A62D-D414C5C1546F}"/>
              </a:ext>
            </a:extLst>
          </p:cNvPr>
          <p:cNvSpPr>
            <a:spLocks noGrp="1"/>
          </p:cNvSpPr>
          <p:nvPr>
            <p:ph type="ctrTitle"/>
          </p:nvPr>
        </p:nvSpPr>
        <p:spPr/>
        <p:txBody>
          <a:bodyPr/>
          <a:lstStyle/>
          <a:p>
            <a:r>
              <a:rPr lang="en-US" altLang="en-US" dirty="0"/>
              <a:t>Immunologic Agents</a:t>
            </a:r>
            <a:endParaRPr lang="en-US" dirty="0"/>
          </a:p>
        </p:txBody>
      </p:sp>
    </p:spTree>
    <p:extLst>
      <p:ext uri="{BB962C8B-B14F-4D97-AF65-F5344CB8AC3E}">
        <p14:creationId xmlns:p14="http://schemas.microsoft.com/office/powerpoint/2010/main" val="74266242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35639"/>
            <a:ext cx="8229600" cy="857250"/>
          </a:xfrm>
        </p:spPr>
        <p:txBody>
          <a:bodyPr anchor="ctr">
            <a:normAutofit/>
          </a:bodyPr>
          <a:lstStyle/>
          <a:p>
            <a:r>
              <a:rPr lang="en-US" sz="3600" dirty="0"/>
              <a:t>Immunologic Agents</a:t>
            </a:r>
          </a:p>
        </p:txBody>
      </p:sp>
      <p:pic>
        <p:nvPicPr>
          <p:cNvPr id="7" name="Content Placeholder 6" descr="A close-up of a medical chart&#10;&#10;Description automatically generated">
            <a:extLst>
              <a:ext uri="{FF2B5EF4-FFF2-40B4-BE49-F238E27FC236}">
                <a16:creationId xmlns:a16="http://schemas.microsoft.com/office/drawing/2014/main" id="{8B8E9281-5382-637C-0298-70823D20E6E5}"/>
              </a:ext>
            </a:extLst>
          </p:cNvPr>
          <p:cNvPicPr>
            <a:picLocks noGrp="1" noChangeAspect="1"/>
          </p:cNvPicPr>
          <p:nvPr>
            <p:ph idx="1"/>
          </p:nvPr>
        </p:nvPicPr>
        <p:blipFill>
          <a:blip r:embed="rId3"/>
          <a:stretch>
            <a:fillRect/>
          </a:stretch>
        </p:blipFill>
        <p:spPr>
          <a:xfrm>
            <a:off x="1141721" y="1047750"/>
            <a:ext cx="6860557" cy="3394472"/>
          </a:xfrm>
          <a:noFill/>
        </p:spPr>
      </p:pic>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154</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190442839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35639"/>
            <a:ext cx="8229600" cy="857250"/>
          </a:xfrm>
        </p:spPr>
        <p:txBody>
          <a:bodyPr anchor="ctr">
            <a:normAutofit/>
          </a:bodyPr>
          <a:lstStyle/>
          <a:p>
            <a:r>
              <a:rPr lang="en-US" sz="3200" dirty="0"/>
              <a:t>Immunologic Agents</a:t>
            </a:r>
            <a:endParaRPr lang="en-US" dirty="0"/>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155</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t>Reaching across Arizona to provide comprehensive </a:t>
            </a:r>
            <a:br>
              <a:rPr lang="en-US" dirty="0"/>
            </a:br>
            <a:r>
              <a:rPr lang="en-US" dirty="0"/>
              <a:t>quality health care for those in need</a:t>
            </a:r>
          </a:p>
        </p:txBody>
      </p:sp>
      <p:pic>
        <p:nvPicPr>
          <p:cNvPr id="10" name="Content Placeholder 9">
            <a:extLst>
              <a:ext uri="{FF2B5EF4-FFF2-40B4-BE49-F238E27FC236}">
                <a16:creationId xmlns:a16="http://schemas.microsoft.com/office/drawing/2014/main" id="{4719EFC8-4230-3C9B-8DD5-A8EC302409E2}"/>
              </a:ext>
            </a:extLst>
          </p:cNvPr>
          <p:cNvPicPr>
            <a:picLocks noGrp="1" noChangeAspect="1"/>
          </p:cNvPicPr>
          <p:nvPr>
            <p:ph idx="1"/>
          </p:nvPr>
        </p:nvPicPr>
        <p:blipFill>
          <a:blip r:embed="rId3"/>
          <a:stretch>
            <a:fillRect/>
          </a:stretch>
        </p:blipFill>
        <p:spPr>
          <a:xfrm>
            <a:off x="1188154" y="1027461"/>
            <a:ext cx="5977467" cy="400358"/>
          </a:xfrm>
        </p:spPr>
      </p:pic>
      <p:pic>
        <p:nvPicPr>
          <p:cNvPr id="11" name="Picture 10">
            <a:extLst>
              <a:ext uri="{FF2B5EF4-FFF2-40B4-BE49-F238E27FC236}">
                <a16:creationId xmlns:a16="http://schemas.microsoft.com/office/drawing/2014/main" id="{27D34C08-151E-B972-75FF-843BE7125A22}"/>
              </a:ext>
            </a:extLst>
          </p:cNvPr>
          <p:cNvPicPr>
            <a:picLocks noChangeAspect="1"/>
          </p:cNvPicPr>
          <p:nvPr/>
        </p:nvPicPr>
        <p:blipFill>
          <a:blip r:embed="rId4"/>
          <a:stretch>
            <a:fillRect/>
          </a:stretch>
        </p:blipFill>
        <p:spPr>
          <a:xfrm>
            <a:off x="1188154" y="1352550"/>
            <a:ext cx="5954889" cy="2323169"/>
          </a:xfrm>
          <a:prstGeom prst="rect">
            <a:avLst/>
          </a:prstGeom>
        </p:spPr>
      </p:pic>
    </p:spTree>
    <p:extLst>
      <p:ext uri="{BB962C8B-B14F-4D97-AF65-F5344CB8AC3E}">
        <p14:creationId xmlns:p14="http://schemas.microsoft.com/office/powerpoint/2010/main" val="2806843031"/>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35639"/>
            <a:ext cx="8229600" cy="857250"/>
          </a:xfrm>
        </p:spPr>
        <p:txBody>
          <a:bodyPr anchor="ctr">
            <a:normAutofit/>
          </a:bodyPr>
          <a:lstStyle/>
          <a:p>
            <a:r>
              <a:rPr lang="en-US" sz="3200" dirty="0"/>
              <a:t>Immunologic Agents</a:t>
            </a:r>
            <a:endParaRPr lang="en-US" dirty="0"/>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156</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t>Reaching across Arizona to provide comprehensive </a:t>
            </a:r>
            <a:br>
              <a:rPr lang="en-US" dirty="0"/>
            </a:br>
            <a:r>
              <a:rPr lang="en-US" dirty="0"/>
              <a:t>quality health care for those in need</a:t>
            </a:r>
          </a:p>
        </p:txBody>
      </p:sp>
      <p:sp>
        <p:nvSpPr>
          <p:cNvPr id="12" name="Content Placeholder 11">
            <a:extLst>
              <a:ext uri="{FF2B5EF4-FFF2-40B4-BE49-F238E27FC236}">
                <a16:creationId xmlns:a16="http://schemas.microsoft.com/office/drawing/2014/main" id="{88B35C91-6118-A9AE-FE88-0205678059EF}"/>
              </a:ext>
            </a:extLst>
          </p:cNvPr>
          <p:cNvSpPr>
            <a:spLocks noGrp="1"/>
          </p:cNvSpPr>
          <p:nvPr>
            <p:ph idx="1"/>
          </p:nvPr>
        </p:nvSpPr>
        <p:spPr/>
        <p:txBody>
          <a:bodyPr/>
          <a:lstStyle/>
          <a:p>
            <a:pPr marL="0" indent="0">
              <a:buNone/>
            </a:pPr>
            <a:r>
              <a:rPr lang="en-US" b="1" dirty="0"/>
              <a:t>Additional Indications</a:t>
            </a:r>
          </a:p>
          <a:p>
            <a:endParaRPr lang="en-US" dirty="0"/>
          </a:p>
          <a:p>
            <a:endParaRPr lang="en-US" dirty="0"/>
          </a:p>
        </p:txBody>
      </p:sp>
      <p:pic>
        <p:nvPicPr>
          <p:cNvPr id="14" name="Picture 13">
            <a:extLst>
              <a:ext uri="{FF2B5EF4-FFF2-40B4-BE49-F238E27FC236}">
                <a16:creationId xmlns:a16="http://schemas.microsoft.com/office/drawing/2014/main" id="{3242CB52-D993-6F2B-7110-E53D22E6385A}"/>
              </a:ext>
            </a:extLst>
          </p:cNvPr>
          <p:cNvPicPr>
            <a:picLocks noChangeAspect="1"/>
          </p:cNvPicPr>
          <p:nvPr/>
        </p:nvPicPr>
        <p:blipFill>
          <a:blip r:embed="rId3"/>
          <a:stretch>
            <a:fillRect/>
          </a:stretch>
        </p:blipFill>
        <p:spPr>
          <a:xfrm>
            <a:off x="609600" y="1504950"/>
            <a:ext cx="7162800" cy="2743200"/>
          </a:xfrm>
          <a:prstGeom prst="rect">
            <a:avLst/>
          </a:prstGeom>
        </p:spPr>
      </p:pic>
    </p:spTree>
    <p:extLst>
      <p:ext uri="{BB962C8B-B14F-4D97-AF65-F5344CB8AC3E}">
        <p14:creationId xmlns:p14="http://schemas.microsoft.com/office/powerpoint/2010/main" val="366475482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35639"/>
            <a:ext cx="8229600" cy="857250"/>
          </a:xfrm>
        </p:spPr>
        <p:txBody>
          <a:bodyPr anchor="ctr">
            <a:normAutofit/>
          </a:bodyPr>
          <a:lstStyle/>
          <a:p>
            <a:r>
              <a:rPr lang="en-US" sz="3200" dirty="0"/>
              <a:t>Immunologic Agents</a:t>
            </a:r>
            <a:endParaRPr lang="en-US" dirty="0"/>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157</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t>Reaching across Arizona to provide comprehensive </a:t>
            </a:r>
            <a:br>
              <a:rPr lang="en-US" dirty="0"/>
            </a:br>
            <a:r>
              <a:rPr lang="en-US" dirty="0"/>
              <a:t>quality health care for those in need</a:t>
            </a:r>
          </a:p>
        </p:txBody>
      </p:sp>
      <p:sp>
        <p:nvSpPr>
          <p:cNvPr id="6" name="Content Placeholder 5">
            <a:extLst>
              <a:ext uri="{FF2B5EF4-FFF2-40B4-BE49-F238E27FC236}">
                <a16:creationId xmlns:a16="http://schemas.microsoft.com/office/drawing/2014/main" id="{AF02F802-A9EC-A727-3655-6041042C96BA}"/>
              </a:ext>
            </a:extLst>
          </p:cNvPr>
          <p:cNvSpPr>
            <a:spLocks noGrp="1"/>
          </p:cNvSpPr>
          <p:nvPr>
            <p:ph idx="1"/>
          </p:nvPr>
        </p:nvSpPr>
        <p:spPr>
          <a:xfrm>
            <a:off x="457200" y="992889"/>
            <a:ext cx="8229600" cy="3449333"/>
          </a:xfrm>
        </p:spPr>
        <p:txBody>
          <a:bodyPr/>
          <a:lstStyle/>
          <a:p>
            <a:r>
              <a:rPr lang="en-US" sz="2000" b="0" i="0" u="none" strike="noStrike" baseline="0" dirty="0">
                <a:solidFill>
                  <a:srgbClr val="000000"/>
                </a:solidFill>
              </a:rPr>
              <a:t>Atopic dermatitis (AD) is a chronic, non-contagious, inflammatory disease of the skin resulting from a combination of genetic and environmental factors </a:t>
            </a:r>
          </a:p>
          <a:p>
            <a:r>
              <a:rPr lang="en-US" sz="2000" b="0" i="0" u="none" strike="noStrike" baseline="0" dirty="0">
                <a:solidFill>
                  <a:srgbClr val="000000"/>
                </a:solidFill>
              </a:rPr>
              <a:t>Approximately 70% of patients diagnosed with AD have a positive family history of atopic diseases</a:t>
            </a:r>
          </a:p>
          <a:p>
            <a:r>
              <a:rPr lang="en-US" sz="2000" b="0" i="0" u="none" strike="noStrike" baseline="0" dirty="0">
                <a:solidFill>
                  <a:srgbClr val="000000"/>
                </a:solidFill>
              </a:rPr>
              <a:t>AD affects up to 13% of children and about 7.3% of adults in the US</a:t>
            </a:r>
          </a:p>
          <a:p>
            <a:r>
              <a:rPr lang="en-US" sz="2000" b="0" i="0" u="none" strike="noStrike" baseline="0" dirty="0">
                <a:solidFill>
                  <a:srgbClr val="000000"/>
                </a:solidFill>
              </a:rPr>
              <a:t>Although symptoms of AD can develop at any age, it has been estimated that 60% of patients develop symptoms in the first year of life, while 90% develop symptoms before the age of 5 years</a:t>
            </a:r>
          </a:p>
          <a:p>
            <a:r>
              <a:rPr lang="en-US" sz="2000" b="0" i="0" u="none" strike="noStrike" baseline="0" dirty="0">
                <a:solidFill>
                  <a:srgbClr val="000000"/>
                </a:solidFill>
              </a:rPr>
              <a:t>AD is characterized by extremely dry, itchy skin on the insides of the elbows, behind the knees, and on the face, hands, and feet</a:t>
            </a:r>
            <a:endParaRPr lang="en-US" sz="2000" dirty="0">
              <a:solidFill>
                <a:srgbClr val="000000"/>
              </a:solidFill>
            </a:endParaRPr>
          </a:p>
        </p:txBody>
      </p:sp>
    </p:spTree>
    <p:extLst>
      <p:ext uri="{BB962C8B-B14F-4D97-AF65-F5344CB8AC3E}">
        <p14:creationId xmlns:p14="http://schemas.microsoft.com/office/powerpoint/2010/main" val="78014015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35639"/>
            <a:ext cx="8229600" cy="607311"/>
          </a:xfrm>
        </p:spPr>
        <p:txBody>
          <a:bodyPr anchor="ctr">
            <a:normAutofit/>
          </a:bodyPr>
          <a:lstStyle/>
          <a:p>
            <a:r>
              <a:rPr lang="en-US" sz="3200" dirty="0"/>
              <a:t>Immunologic Agents</a:t>
            </a:r>
            <a:endParaRPr lang="en-US" dirty="0"/>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158</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t>Reaching across Arizona to provide comprehensive </a:t>
            </a:r>
            <a:br>
              <a:rPr lang="en-US" dirty="0"/>
            </a:br>
            <a:r>
              <a:rPr lang="en-US" dirty="0"/>
              <a:t>quality health care for those in need</a:t>
            </a:r>
          </a:p>
        </p:txBody>
      </p:sp>
      <p:sp>
        <p:nvSpPr>
          <p:cNvPr id="6" name="Content Placeholder 5">
            <a:extLst>
              <a:ext uri="{FF2B5EF4-FFF2-40B4-BE49-F238E27FC236}">
                <a16:creationId xmlns:a16="http://schemas.microsoft.com/office/drawing/2014/main" id="{AF02F802-A9EC-A727-3655-6041042C96BA}"/>
              </a:ext>
            </a:extLst>
          </p:cNvPr>
          <p:cNvSpPr>
            <a:spLocks noGrp="1"/>
          </p:cNvSpPr>
          <p:nvPr>
            <p:ph idx="1"/>
          </p:nvPr>
        </p:nvSpPr>
        <p:spPr>
          <a:xfrm>
            <a:off x="0" y="742950"/>
            <a:ext cx="9144000" cy="3962400"/>
          </a:xfrm>
        </p:spPr>
        <p:txBody>
          <a:bodyPr/>
          <a:lstStyle/>
          <a:p>
            <a:r>
              <a:rPr lang="en-US" sz="1800" dirty="0">
                <a:solidFill>
                  <a:srgbClr val="000000"/>
                </a:solidFill>
                <a:effectLst/>
                <a:ea typeface="MS Mincho" panose="02020609040205080304" pitchFamily="49" charset="-128"/>
                <a:cs typeface="Arial" panose="020B0604020202020204" pitchFamily="34" charset="0"/>
              </a:rPr>
              <a:t>American Academy of Dermatology (AAD) released updated guidelines for the management of atopic dermatitis with topical therapies in adults</a:t>
            </a:r>
          </a:p>
          <a:p>
            <a:r>
              <a:rPr lang="en-US" sz="1800" dirty="0">
                <a:solidFill>
                  <a:srgbClr val="000000"/>
                </a:solidFill>
                <a:effectLst/>
                <a:ea typeface="MS Mincho" panose="02020609040205080304" pitchFamily="49" charset="-128"/>
                <a:cs typeface="Arial" panose="020B0604020202020204" pitchFamily="34" charset="0"/>
              </a:rPr>
              <a:t>The guideline includes strong recommendations for both prescription and nonprescription options, including moisturizers, topical calcineurin inhibitors (pimecrolimus 1% cream and tacrolimus 0.03% or 0.1% ointment), topical corticosteroids, topical phosphodiesterase-4 inhibitors (crisaborole 2% ointment), and topical Janus kinase inhibitors (ruxolitinib 1.5% cream) </a:t>
            </a:r>
          </a:p>
          <a:p>
            <a:r>
              <a:rPr lang="en-US" sz="1800" b="0" i="0" u="none" strike="noStrike" baseline="0" dirty="0">
                <a:solidFill>
                  <a:srgbClr val="000000"/>
                </a:solidFill>
              </a:rPr>
              <a:t>For patients whose eczema is not controlled by topical corticosteroids or use of the latter is not warranted, topical calcineurin inhibitors should be used</a:t>
            </a:r>
          </a:p>
          <a:p>
            <a:r>
              <a:rPr lang="en-US" sz="1800" b="0" i="0" u="none" strike="noStrike" baseline="0" dirty="0">
                <a:solidFill>
                  <a:srgbClr val="000000"/>
                </a:solidFill>
              </a:rPr>
              <a:t>The American Academy of Allergy, Asthma, and Immunology (AAAAI) 2012 guidelines state that pimecrolimus and tacrolimus are reasonable treatment options for patients as second-line treatment choices</a:t>
            </a:r>
          </a:p>
          <a:p>
            <a:r>
              <a:rPr lang="en-US" sz="1800" b="0" i="0" u="none" strike="noStrike" baseline="0" dirty="0">
                <a:solidFill>
                  <a:srgbClr val="000000"/>
                </a:solidFill>
              </a:rPr>
              <a:t>First-line options include hydration (emollients), moisturizers, and topical corticosteroids</a:t>
            </a:r>
          </a:p>
        </p:txBody>
      </p:sp>
    </p:spTree>
    <p:extLst>
      <p:ext uri="{BB962C8B-B14F-4D97-AF65-F5344CB8AC3E}">
        <p14:creationId xmlns:p14="http://schemas.microsoft.com/office/powerpoint/2010/main" val="277876896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35639"/>
            <a:ext cx="8229600" cy="857250"/>
          </a:xfrm>
        </p:spPr>
        <p:txBody>
          <a:bodyPr anchor="ctr">
            <a:normAutofit/>
          </a:bodyPr>
          <a:lstStyle/>
          <a:p>
            <a:r>
              <a:rPr lang="en-US" sz="3200" dirty="0"/>
              <a:t>Immunologic Agents</a:t>
            </a:r>
            <a:endParaRPr lang="en-US" dirty="0"/>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159</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t>Reaching across Arizona to provide comprehensive </a:t>
            </a:r>
            <a:br>
              <a:rPr lang="en-US" dirty="0"/>
            </a:br>
            <a:r>
              <a:rPr lang="en-US" dirty="0"/>
              <a:t>quality health care for those in need</a:t>
            </a:r>
          </a:p>
        </p:txBody>
      </p:sp>
      <p:sp>
        <p:nvSpPr>
          <p:cNvPr id="6" name="Content Placeholder 5">
            <a:extLst>
              <a:ext uri="{FF2B5EF4-FFF2-40B4-BE49-F238E27FC236}">
                <a16:creationId xmlns:a16="http://schemas.microsoft.com/office/drawing/2014/main" id="{AF02F802-A9EC-A727-3655-6041042C96BA}"/>
              </a:ext>
            </a:extLst>
          </p:cNvPr>
          <p:cNvSpPr>
            <a:spLocks noGrp="1"/>
          </p:cNvSpPr>
          <p:nvPr>
            <p:ph idx="1"/>
          </p:nvPr>
        </p:nvSpPr>
        <p:spPr>
          <a:xfrm>
            <a:off x="457200" y="819150"/>
            <a:ext cx="8229600" cy="3886200"/>
          </a:xfrm>
        </p:spPr>
        <p:txBody>
          <a:bodyPr/>
          <a:lstStyle/>
          <a:p>
            <a:r>
              <a:rPr lang="en-US" sz="2000" b="0" i="0" u="none" strike="noStrike" baseline="0" dirty="0">
                <a:solidFill>
                  <a:srgbClr val="000000"/>
                </a:solidFill>
              </a:rPr>
              <a:t>Crisaborole (Eucrisa) is a phosphodiesterase 4 (PDE-4) inhibitor</a:t>
            </a:r>
          </a:p>
          <a:p>
            <a:r>
              <a:rPr lang="en-US" sz="2000" b="0" i="0" u="none" strike="noStrike" baseline="0" dirty="0">
                <a:solidFill>
                  <a:srgbClr val="000000"/>
                </a:solidFill>
              </a:rPr>
              <a:t>Dupilumab (Dupixent) inhibits interleukin-4 (IL-4) and interleukin-13 (IL-13) signaling via binding to the IL-4 receptor alpha subunit found on both complexes, resulting in inhibition of cytokine-induced responses (e.g., proinflammatory cytokines, chemokines, IgE)</a:t>
            </a:r>
            <a:endParaRPr lang="en-US" sz="2000" dirty="0">
              <a:solidFill>
                <a:srgbClr val="000000"/>
              </a:solidFill>
            </a:endParaRPr>
          </a:p>
          <a:p>
            <a:r>
              <a:rPr lang="en-US" sz="2000" b="0" i="0" u="none" strike="noStrike" baseline="0" dirty="0">
                <a:solidFill>
                  <a:srgbClr val="000000"/>
                </a:solidFill>
              </a:rPr>
              <a:t>Pimecrolimus (Elidel) is a derivative of the macrolactam ascomycin. It binds to the intracellular protein macrophilin-12 (FKBP-12) and inhibits the calcium-dependent phosphatase calcineurin</a:t>
            </a:r>
          </a:p>
          <a:p>
            <a:r>
              <a:rPr lang="en-US" sz="2000" b="0" i="0" u="none" strike="noStrike" baseline="0" dirty="0">
                <a:solidFill>
                  <a:srgbClr val="000000"/>
                </a:solidFill>
              </a:rPr>
              <a:t>Ruxolitinib (Opzelura) is a Janus kinase inhibitor that targets the JAK and signal transducer and activator of transcription (STAT) pathway, and may mediate itch response, inflammation, and skin barrier dysfunction associated with AD</a:t>
            </a:r>
            <a:endParaRPr lang="en-US" sz="2000" dirty="0">
              <a:solidFill>
                <a:srgbClr val="000000"/>
              </a:solidFill>
            </a:endParaRPr>
          </a:p>
        </p:txBody>
      </p:sp>
    </p:spTree>
    <p:extLst>
      <p:ext uri="{BB962C8B-B14F-4D97-AF65-F5344CB8AC3E}">
        <p14:creationId xmlns:p14="http://schemas.microsoft.com/office/powerpoint/2010/main" val="1254432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Anticonvulsants</a:t>
            </a:r>
          </a:p>
        </p:txBody>
      </p:sp>
      <p:sp>
        <p:nvSpPr>
          <p:cNvPr id="5" name="Content Placeholder 4"/>
          <p:cNvSpPr>
            <a:spLocks noGrp="1"/>
          </p:cNvSpPr>
          <p:nvPr>
            <p:ph idx="1"/>
          </p:nvPr>
        </p:nvSpPr>
        <p:spPr>
          <a:xfrm>
            <a:off x="533400" y="1000343"/>
            <a:ext cx="8229600" cy="3394472"/>
          </a:xfrm>
        </p:spPr>
        <p:txBody>
          <a:bodyPr/>
          <a:lstStyle/>
          <a:p>
            <a:pPr>
              <a:buNone/>
            </a:pPr>
            <a:r>
              <a:rPr lang="en-US" sz="2800" b="1" dirty="0">
                <a:solidFill>
                  <a:srgbClr val="000000"/>
                </a:solidFill>
              </a:rPr>
              <a:t>Other Epilepsy Indications</a:t>
            </a:r>
          </a:p>
          <a:p>
            <a:r>
              <a:rPr lang="en-US" dirty="0">
                <a:solidFill>
                  <a:srgbClr val="000000"/>
                </a:solidFill>
              </a:rPr>
              <a:t>Ganaxolone (Ztalmy) is approved for the treatment of seizures associated with cyclindependent kinase-like 5 (CDKL5) deficiency disorder (CDD)</a:t>
            </a:r>
          </a:p>
          <a:p>
            <a:r>
              <a:rPr lang="en-US" dirty="0">
                <a:solidFill>
                  <a:srgbClr val="000000"/>
                </a:solidFill>
              </a:rPr>
              <a:t>Vigabatrin (Sabril) is also indicated as monotherapy for the treatment of infantile spasms when the potential benefit outweighs the risk of potential vision loss</a:t>
            </a:r>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16</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1161187309"/>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35639"/>
            <a:ext cx="8229600" cy="857250"/>
          </a:xfrm>
        </p:spPr>
        <p:txBody>
          <a:bodyPr anchor="ctr">
            <a:normAutofit/>
          </a:bodyPr>
          <a:lstStyle/>
          <a:p>
            <a:r>
              <a:rPr lang="en-US" sz="3200" dirty="0"/>
              <a:t>Immunologic Agents</a:t>
            </a:r>
            <a:endParaRPr lang="en-US" dirty="0"/>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160</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t>Reaching across Arizona to provide comprehensive </a:t>
            </a:r>
            <a:br>
              <a:rPr lang="en-US" dirty="0"/>
            </a:br>
            <a:r>
              <a:rPr lang="en-US" dirty="0"/>
              <a:t>quality health care for those in need</a:t>
            </a:r>
          </a:p>
        </p:txBody>
      </p:sp>
      <p:sp>
        <p:nvSpPr>
          <p:cNvPr id="6" name="Content Placeholder 5">
            <a:extLst>
              <a:ext uri="{FF2B5EF4-FFF2-40B4-BE49-F238E27FC236}">
                <a16:creationId xmlns:a16="http://schemas.microsoft.com/office/drawing/2014/main" id="{AF02F802-A9EC-A727-3655-6041042C96BA}"/>
              </a:ext>
            </a:extLst>
          </p:cNvPr>
          <p:cNvSpPr>
            <a:spLocks noGrp="1"/>
          </p:cNvSpPr>
          <p:nvPr>
            <p:ph idx="1"/>
          </p:nvPr>
        </p:nvSpPr>
        <p:spPr/>
        <p:txBody>
          <a:bodyPr/>
          <a:lstStyle/>
          <a:p>
            <a:r>
              <a:rPr lang="en-US" sz="2000" b="0" i="0" u="none" strike="noStrike" baseline="0" dirty="0">
                <a:solidFill>
                  <a:srgbClr val="000000"/>
                </a:solidFill>
              </a:rPr>
              <a:t>Tacrolimus (Protopic) is a topical macrolactam agent</a:t>
            </a:r>
            <a:endParaRPr lang="en-US" sz="2000" dirty="0">
              <a:solidFill>
                <a:srgbClr val="000000"/>
              </a:solidFill>
            </a:endParaRPr>
          </a:p>
          <a:p>
            <a:r>
              <a:rPr lang="en-US" sz="2000" b="0" i="0" u="none" strike="noStrike" baseline="0" dirty="0">
                <a:solidFill>
                  <a:srgbClr val="000000"/>
                </a:solidFill>
              </a:rPr>
              <a:t>It exerts its pharmacologic activity by binding to FKBP-12. A complex is then formed which includes calcineurin</a:t>
            </a:r>
          </a:p>
          <a:p>
            <a:r>
              <a:rPr lang="en-US" sz="2000" b="0" i="0" u="none" strike="noStrike" baseline="0" dirty="0">
                <a:solidFill>
                  <a:srgbClr val="000000"/>
                </a:solidFill>
              </a:rPr>
              <a:t>Tralokinumab-ldrm (Adbry) is a human monoclonal antibody that is an interleukin-13 antagonist and inhibits the inflammatory response of cytokines, chemokines, and IgE</a:t>
            </a:r>
          </a:p>
          <a:p>
            <a:r>
              <a:rPr lang="en-US" sz="2000" dirty="0">
                <a:solidFill>
                  <a:srgbClr val="000000"/>
                </a:solidFill>
              </a:rPr>
              <a:t>Abrocitinib (Cibinqo) and upadacitinib (Rinvoq) are oral JAK inhibitors indicated only for refractory, moderate to severe AD in patients who have already tried other systemic treatments, including biologics, or in patients for whom other systemic treatments are not advisable</a:t>
            </a:r>
          </a:p>
          <a:p>
            <a:endParaRPr lang="en-US" dirty="0"/>
          </a:p>
        </p:txBody>
      </p:sp>
    </p:spTree>
    <p:extLst>
      <p:ext uri="{BB962C8B-B14F-4D97-AF65-F5344CB8AC3E}">
        <p14:creationId xmlns:p14="http://schemas.microsoft.com/office/powerpoint/2010/main" val="58616739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35639"/>
            <a:ext cx="8229600" cy="857250"/>
          </a:xfrm>
        </p:spPr>
        <p:txBody>
          <a:bodyPr anchor="ctr">
            <a:normAutofit/>
          </a:bodyPr>
          <a:lstStyle/>
          <a:p>
            <a:r>
              <a:rPr lang="en-US" sz="3200" dirty="0"/>
              <a:t>Immunologic Agents</a:t>
            </a:r>
            <a:endParaRPr lang="en-US" dirty="0"/>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161</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t>Reaching across Arizona to provide comprehensive </a:t>
            </a:r>
            <a:br>
              <a:rPr lang="en-US" dirty="0"/>
            </a:br>
            <a:r>
              <a:rPr lang="en-US" dirty="0"/>
              <a:t>quality health care for those in need</a:t>
            </a:r>
          </a:p>
        </p:txBody>
      </p:sp>
      <p:sp>
        <p:nvSpPr>
          <p:cNvPr id="6" name="Content Placeholder 5">
            <a:extLst>
              <a:ext uri="{FF2B5EF4-FFF2-40B4-BE49-F238E27FC236}">
                <a16:creationId xmlns:a16="http://schemas.microsoft.com/office/drawing/2014/main" id="{AF02F802-A9EC-A727-3655-6041042C96BA}"/>
              </a:ext>
            </a:extLst>
          </p:cNvPr>
          <p:cNvSpPr>
            <a:spLocks noGrp="1"/>
          </p:cNvSpPr>
          <p:nvPr>
            <p:ph idx="1"/>
          </p:nvPr>
        </p:nvSpPr>
        <p:spPr>
          <a:xfrm>
            <a:off x="228600" y="895350"/>
            <a:ext cx="8763000" cy="3657600"/>
          </a:xfrm>
        </p:spPr>
        <p:txBody>
          <a:bodyPr/>
          <a:lstStyle/>
          <a:p>
            <a:r>
              <a:rPr lang="en-US" sz="1800" b="0" i="0" u="none" strike="noStrike" baseline="0" dirty="0">
                <a:solidFill>
                  <a:srgbClr val="000000"/>
                </a:solidFill>
              </a:rPr>
              <a:t>Eucrisa is indicated for patients ≥ 3 months of age</a:t>
            </a:r>
          </a:p>
          <a:p>
            <a:r>
              <a:rPr lang="en-US" sz="1800" b="0" i="0" u="none" strike="noStrike" baseline="0" dirty="0">
                <a:solidFill>
                  <a:srgbClr val="000000"/>
                </a:solidFill>
              </a:rPr>
              <a:t>Pimecrolimus and tacrolimus are approved for use in patients ≥ 2 years of age</a:t>
            </a:r>
          </a:p>
          <a:p>
            <a:r>
              <a:rPr lang="en-US" sz="1800" b="0" i="0" u="none" strike="noStrike" baseline="0" dirty="0">
                <a:solidFill>
                  <a:srgbClr val="000000"/>
                </a:solidFill>
              </a:rPr>
              <a:t>The safety and efficacy of Opzelura, Cibinqo, and Rinvoq in pediatric patients &lt; 12 years of age have not been established</a:t>
            </a:r>
          </a:p>
          <a:p>
            <a:r>
              <a:rPr lang="en-US" sz="1800" b="0" i="0" u="none" strike="noStrike" baseline="0" dirty="0">
                <a:solidFill>
                  <a:srgbClr val="000000"/>
                </a:solidFill>
              </a:rPr>
              <a:t>Safety and efficacy of Adbry have not been established in pediatric patients (≤ 18 years of age)</a:t>
            </a:r>
          </a:p>
          <a:p>
            <a:r>
              <a:rPr lang="en-US" sz="1800" dirty="0">
                <a:solidFill>
                  <a:srgbClr val="000000"/>
                </a:solidFill>
              </a:rPr>
              <a:t>Dupixent is approved in patients ≥ 6 months of age</a:t>
            </a:r>
          </a:p>
          <a:p>
            <a:r>
              <a:rPr lang="en-US" sz="1800" dirty="0">
                <a:solidFill>
                  <a:srgbClr val="000000"/>
                </a:solidFill>
              </a:rPr>
              <a:t>Pimecrolimus and tacrolimus have a boxed warning regarding the long-term safety of topical calcineurin inhibitors not having been established</a:t>
            </a:r>
            <a:endParaRPr lang="en-US" sz="1800" b="0" i="0" u="none" strike="noStrike" baseline="0" dirty="0">
              <a:solidFill>
                <a:srgbClr val="000000"/>
              </a:solidFill>
            </a:endParaRPr>
          </a:p>
          <a:p>
            <a:r>
              <a:rPr lang="en-US" sz="1800" dirty="0">
                <a:solidFill>
                  <a:srgbClr val="000000"/>
                </a:solidFill>
              </a:rPr>
              <a:t>The JAK inhibitors, Cibinqo, Opzelura, and Rinvoq carry boxed warnings for serious infections, increased risk of all-cause mortality, malignancy, thrombosis, and major cardiovascular events (MACE)</a:t>
            </a:r>
            <a:endParaRPr lang="en-US" sz="1800" b="0" i="0" u="none" strike="noStrike" baseline="0" dirty="0">
              <a:solidFill>
                <a:srgbClr val="000000"/>
              </a:solidFill>
            </a:endParaRPr>
          </a:p>
        </p:txBody>
      </p:sp>
    </p:spTree>
    <p:extLst>
      <p:ext uri="{BB962C8B-B14F-4D97-AF65-F5344CB8AC3E}">
        <p14:creationId xmlns:p14="http://schemas.microsoft.com/office/powerpoint/2010/main" val="405940362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97A9C-82E9-4F7B-9DC5-FE976F9C9052}"/>
              </a:ext>
            </a:extLst>
          </p:cNvPr>
          <p:cNvSpPr>
            <a:spLocks noGrp="1"/>
          </p:cNvSpPr>
          <p:nvPr>
            <p:ph type="ctrTitle"/>
          </p:nvPr>
        </p:nvSpPr>
        <p:spPr/>
        <p:txBody>
          <a:bodyPr/>
          <a:lstStyle/>
          <a:p>
            <a:r>
              <a:rPr lang="en-US" sz="3400" dirty="0"/>
              <a:t>New Drug Reviews</a:t>
            </a:r>
          </a:p>
        </p:txBody>
      </p:sp>
      <p:sp>
        <p:nvSpPr>
          <p:cNvPr id="3" name="Subtitle 2">
            <a:extLst>
              <a:ext uri="{FF2B5EF4-FFF2-40B4-BE49-F238E27FC236}">
                <a16:creationId xmlns:a16="http://schemas.microsoft.com/office/drawing/2014/main" id="{DDB908E3-48F4-40F9-9E0A-36B9E13C74C8}"/>
              </a:ext>
            </a:extLst>
          </p:cNvPr>
          <p:cNvSpPr>
            <a:spLocks noGrp="1"/>
          </p:cNvSpPr>
          <p:nvPr>
            <p:ph type="subTitle" idx="1"/>
          </p:nvPr>
        </p:nvSpPr>
        <p:spPr/>
        <p:txBody>
          <a:bodyPr/>
          <a:lstStyle/>
          <a:p>
            <a:r>
              <a:rPr lang="en-US" sz="2800" dirty="0">
                <a:solidFill>
                  <a:srgbClr val="2C2C2C"/>
                </a:solidFill>
              </a:rPr>
              <a:t>Hind Douiki, Pharm.D.</a:t>
            </a:r>
            <a:endParaRPr lang="en-US" dirty="0"/>
          </a:p>
        </p:txBody>
      </p:sp>
    </p:spTree>
    <p:extLst>
      <p:ext uri="{BB962C8B-B14F-4D97-AF65-F5344CB8AC3E}">
        <p14:creationId xmlns:p14="http://schemas.microsoft.com/office/powerpoint/2010/main" val="256429322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0070C0"/>
                </a:solidFill>
              </a:rPr>
              <a:t>New Products</a:t>
            </a:r>
          </a:p>
        </p:txBody>
      </p:sp>
      <p:sp>
        <p:nvSpPr>
          <p:cNvPr id="3" name="Content Placeholder 2"/>
          <p:cNvSpPr>
            <a:spLocks noGrp="1"/>
          </p:cNvSpPr>
          <p:nvPr>
            <p:ph idx="1"/>
          </p:nvPr>
        </p:nvSpPr>
        <p:spPr>
          <a:xfrm>
            <a:off x="457200" y="1047750"/>
            <a:ext cx="8229600" cy="3581400"/>
          </a:xfrm>
        </p:spPr>
        <p:txBody>
          <a:bodyPr/>
          <a:lstStyle/>
          <a:p>
            <a:pPr algn="l"/>
            <a:r>
              <a:rPr lang="en-US" dirty="0">
                <a:solidFill>
                  <a:srgbClr val="000000"/>
                </a:solidFill>
              </a:rPr>
              <a:t>Vowst (fecal microbiota spores, live-brpk)</a:t>
            </a:r>
          </a:p>
          <a:p>
            <a:r>
              <a:rPr lang="en-US" dirty="0">
                <a:solidFill>
                  <a:srgbClr val="000000"/>
                </a:solidFill>
              </a:rPr>
              <a:t>Sogroya (somapacitan-beco)</a:t>
            </a:r>
          </a:p>
          <a:p>
            <a:r>
              <a:rPr lang="en-US" dirty="0">
                <a:solidFill>
                  <a:srgbClr val="000000"/>
                </a:solidFill>
              </a:rPr>
              <a:t>Zavzpret (</a:t>
            </a:r>
            <a:r>
              <a:rPr lang="en-US" i="0" dirty="0">
                <a:solidFill>
                  <a:srgbClr val="000000"/>
                </a:solidFill>
                <a:effectLst/>
              </a:rPr>
              <a:t>zavegepant)</a:t>
            </a:r>
            <a:endParaRPr lang="en-US" dirty="0">
              <a:solidFill>
                <a:srgbClr val="000000"/>
              </a:solidFill>
            </a:endParaRPr>
          </a:p>
          <a:p>
            <a:r>
              <a:rPr lang="en-US" dirty="0">
                <a:solidFill>
                  <a:srgbClr val="000000"/>
                </a:solidFill>
              </a:rPr>
              <a:t>Inpefa (sotagliflozin)</a:t>
            </a:r>
          </a:p>
          <a:p>
            <a:r>
              <a:rPr lang="en-US" dirty="0">
                <a:solidFill>
                  <a:srgbClr val="000000"/>
                </a:solidFill>
              </a:rPr>
              <a:t>Miebo (perfluorohexyloctane)</a:t>
            </a:r>
          </a:p>
          <a:p>
            <a:r>
              <a:rPr lang="en-US" dirty="0">
                <a:solidFill>
                  <a:srgbClr val="000000"/>
                </a:solidFill>
              </a:rPr>
              <a:t>Veozah (</a:t>
            </a:r>
            <a:r>
              <a:rPr lang="en-US" dirty="0" err="1">
                <a:solidFill>
                  <a:srgbClr val="000000"/>
                </a:solidFill>
              </a:rPr>
              <a:t>fezolinetant</a:t>
            </a:r>
            <a:r>
              <a:rPr lang="en-US" dirty="0">
                <a:solidFill>
                  <a:srgbClr val="000000"/>
                </a:solidFill>
              </a:rPr>
              <a:t>)</a:t>
            </a: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163</a:t>
            </a:fld>
            <a:endParaRPr lang="en-US" dirty="0"/>
          </a:p>
        </p:txBody>
      </p:sp>
    </p:spTree>
    <p:extLst>
      <p:ext uri="{BB962C8B-B14F-4D97-AF65-F5344CB8AC3E}">
        <p14:creationId xmlns:p14="http://schemas.microsoft.com/office/powerpoint/2010/main" val="374060349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135639"/>
            <a:ext cx="8229600" cy="683511"/>
          </a:xfrm>
        </p:spPr>
        <p:txBody>
          <a:bodyPr/>
          <a:lstStyle/>
          <a:p>
            <a:r>
              <a:rPr lang="en-US" sz="3200" dirty="0">
                <a:solidFill>
                  <a:srgbClr val="0070C0"/>
                </a:solidFill>
              </a:rPr>
              <a:t>Vowst (fecal microbiota spores, live-brpk)</a:t>
            </a:r>
          </a:p>
        </p:txBody>
      </p:sp>
      <p:sp>
        <p:nvSpPr>
          <p:cNvPr id="29699" name="Content Placeholder 2"/>
          <p:cNvSpPr>
            <a:spLocks noGrp="1"/>
          </p:cNvSpPr>
          <p:nvPr>
            <p:ph idx="1"/>
          </p:nvPr>
        </p:nvSpPr>
        <p:spPr>
          <a:xfrm>
            <a:off x="152400" y="819150"/>
            <a:ext cx="8991600" cy="3886200"/>
          </a:xfrm>
        </p:spPr>
        <p:txBody>
          <a:bodyPr/>
          <a:lstStyle/>
          <a:p>
            <a:r>
              <a:rPr lang="en-US" sz="2000" dirty="0">
                <a:solidFill>
                  <a:srgbClr val="000000"/>
                </a:solidFill>
              </a:rPr>
              <a:t>Indicated to prevent the recurrence of Clostridioides difficile infection (CDI) in individuals 18 years of age and older following antibacterial treatment for recurrent CDI (rCDI)</a:t>
            </a:r>
          </a:p>
          <a:p>
            <a:r>
              <a:rPr lang="en-US" sz="2000" dirty="0">
                <a:solidFill>
                  <a:srgbClr val="000000"/>
                </a:solidFill>
              </a:rPr>
              <a:t>It is not indicated for treatment of CDI</a:t>
            </a:r>
          </a:p>
          <a:p>
            <a:r>
              <a:rPr lang="en-US" sz="2000" dirty="0">
                <a:solidFill>
                  <a:srgbClr val="000000"/>
                </a:solidFill>
              </a:rPr>
              <a:t>The dosage is 4 capsules taken orally once daily, on an empty stomach prior to the first meal of the day, for 3 consecutive days</a:t>
            </a:r>
          </a:p>
          <a:p>
            <a:r>
              <a:rPr lang="en-US" sz="2000" dirty="0">
                <a:solidFill>
                  <a:srgbClr val="000000"/>
                </a:solidFill>
              </a:rPr>
              <a:t>Antibacterial treatment for rCDI must be completed 2 to 4 days before initiating treatment with Vowst</a:t>
            </a:r>
          </a:p>
          <a:p>
            <a:r>
              <a:rPr lang="en-US" sz="2000" dirty="0">
                <a:solidFill>
                  <a:srgbClr val="000000"/>
                </a:solidFill>
              </a:rPr>
              <a:t>296 mL (10 oz) of magnesium citrate is to be taken on the day before and at least 8 hours prior to taking the first dose of Vowst</a:t>
            </a:r>
          </a:p>
          <a:p>
            <a:r>
              <a:rPr lang="en-US" sz="2000" dirty="0">
                <a:solidFill>
                  <a:srgbClr val="000000"/>
                </a:solidFill>
              </a:rPr>
              <a:t>Patient should not eat or drink for at least 8 hours prior to taking the first dose</a:t>
            </a:r>
          </a:p>
          <a:p>
            <a:pPr lvl="1"/>
            <a:endParaRPr lang="en-US" sz="1800" dirty="0">
              <a:solidFill>
                <a:srgbClr val="000000"/>
              </a:solidFill>
            </a:endParaRPr>
          </a:p>
          <a:p>
            <a:endParaRPr lang="en-US" sz="1800" dirty="0"/>
          </a:p>
          <a:p>
            <a:endParaRPr lang="en-US" sz="1800" dirty="0"/>
          </a:p>
          <a:p>
            <a:pPr marL="0" indent="0">
              <a:buNone/>
            </a:pPr>
            <a:endParaRPr lang="en-US" sz="1800" dirty="0"/>
          </a:p>
          <a:p>
            <a:pPr lvl="1"/>
            <a:endParaRPr lang="en-US" sz="1800" dirty="0"/>
          </a:p>
        </p:txBody>
      </p:sp>
    </p:spTree>
    <p:extLst>
      <p:ext uri="{BB962C8B-B14F-4D97-AF65-F5344CB8AC3E}">
        <p14:creationId xmlns:p14="http://schemas.microsoft.com/office/powerpoint/2010/main" val="1481806040"/>
      </p:ext>
    </p:extLst>
  </p:cSld>
  <p:clrMapOvr>
    <a:masterClrMapping/>
  </p:clrMapOvr>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135639"/>
            <a:ext cx="8229600" cy="683511"/>
          </a:xfrm>
        </p:spPr>
        <p:txBody>
          <a:bodyPr/>
          <a:lstStyle/>
          <a:p>
            <a:r>
              <a:rPr lang="en-US" sz="3200" dirty="0">
                <a:solidFill>
                  <a:srgbClr val="0070C0"/>
                </a:solidFill>
              </a:rPr>
              <a:t>Vowst (fecal microbiota spores, live-brpk)</a:t>
            </a:r>
          </a:p>
        </p:txBody>
      </p:sp>
      <p:sp>
        <p:nvSpPr>
          <p:cNvPr id="29699" name="Content Placeholder 2"/>
          <p:cNvSpPr>
            <a:spLocks noGrp="1"/>
          </p:cNvSpPr>
          <p:nvPr>
            <p:ph idx="1"/>
          </p:nvPr>
        </p:nvSpPr>
        <p:spPr>
          <a:xfrm>
            <a:off x="152400" y="819150"/>
            <a:ext cx="8991600" cy="3810000"/>
          </a:xfrm>
        </p:spPr>
        <p:txBody>
          <a:bodyPr/>
          <a:lstStyle/>
          <a:p>
            <a:r>
              <a:rPr lang="en-US" sz="2000" dirty="0">
                <a:solidFill>
                  <a:srgbClr val="000000"/>
                </a:solidFill>
              </a:rPr>
              <a:t>There are no contraindications for Vowst</a:t>
            </a:r>
          </a:p>
          <a:p>
            <a:r>
              <a:rPr lang="en-US" sz="2000" dirty="0">
                <a:solidFill>
                  <a:srgbClr val="000000"/>
                </a:solidFill>
              </a:rPr>
              <a:t>Antibacterials should not be administered concurrently </a:t>
            </a:r>
          </a:p>
          <a:p>
            <a:r>
              <a:rPr lang="en-US" sz="2000" dirty="0">
                <a:solidFill>
                  <a:srgbClr val="000000"/>
                </a:solidFill>
              </a:rPr>
              <a:t>Warnings include transmissible infectious agents and potential presence of food allergens </a:t>
            </a:r>
          </a:p>
          <a:p>
            <a:r>
              <a:rPr lang="en-US" sz="2000" dirty="0">
                <a:solidFill>
                  <a:srgbClr val="000000"/>
                </a:solidFill>
              </a:rPr>
              <a:t>Adverse reactions include abdominal distension, fatigue, constipation, chills, and diarrhea</a:t>
            </a:r>
          </a:p>
          <a:p>
            <a:r>
              <a:rPr lang="en-US" sz="2000" dirty="0">
                <a:solidFill>
                  <a:srgbClr val="000000"/>
                </a:solidFill>
              </a:rPr>
              <a:t>There are no comparative trials</a:t>
            </a:r>
          </a:p>
          <a:p>
            <a:r>
              <a:rPr lang="en-US" sz="2000" b="0" i="0" dirty="0">
                <a:solidFill>
                  <a:srgbClr val="000000"/>
                </a:solidFill>
                <a:effectLst/>
              </a:rPr>
              <a:t>The FDA approval of Vowst was based on a randomized placebo-controlled multi-center study</a:t>
            </a:r>
          </a:p>
          <a:p>
            <a:r>
              <a:rPr lang="en-US" sz="2000" b="0" i="0" dirty="0">
                <a:solidFill>
                  <a:srgbClr val="000000"/>
                </a:solidFill>
                <a:effectLst/>
              </a:rPr>
              <a:t>The primary objective was to demonstrate the reduction of CDI recurrence with Vowst</a:t>
            </a:r>
            <a:endParaRPr lang="en-US" sz="2000" dirty="0">
              <a:solidFill>
                <a:srgbClr val="000000"/>
              </a:solidFill>
            </a:endParaRPr>
          </a:p>
          <a:p>
            <a:pPr lvl="1"/>
            <a:endParaRPr lang="en-US" sz="1800" dirty="0">
              <a:solidFill>
                <a:srgbClr val="000000"/>
              </a:solidFill>
            </a:endParaRPr>
          </a:p>
          <a:p>
            <a:endParaRPr lang="en-US" sz="1800" dirty="0"/>
          </a:p>
          <a:p>
            <a:endParaRPr lang="en-US" sz="1800" dirty="0"/>
          </a:p>
          <a:p>
            <a:pPr marL="0" indent="0">
              <a:buNone/>
            </a:pPr>
            <a:endParaRPr lang="en-US" sz="1800" dirty="0"/>
          </a:p>
          <a:p>
            <a:pPr lvl="1"/>
            <a:endParaRPr lang="en-US" sz="1800" dirty="0"/>
          </a:p>
        </p:txBody>
      </p:sp>
    </p:spTree>
    <p:extLst>
      <p:ext uri="{BB962C8B-B14F-4D97-AF65-F5344CB8AC3E}">
        <p14:creationId xmlns:p14="http://schemas.microsoft.com/office/powerpoint/2010/main" val="2059148300"/>
      </p:ext>
    </p:extLst>
  </p:cSld>
  <p:clrMapOvr>
    <a:masterClrMapping/>
  </p:clrMapOvr>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135639"/>
            <a:ext cx="8229600" cy="683511"/>
          </a:xfrm>
        </p:spPr>
        <p:txBody>
          <a:bodyPr/>
          <a:lstStyle/>
          <a:p>
            <a:r>
              <a:rPr lang="en-US" sz="3200" dirty="0">
                <a:solidFill>
                  <a:srgbClr val="0070C0"/>
                </a:solidFill>
              </a:rPr>
              <a:t>Vowst (fecal microbiota spores, live-brpk)</a:t>
            </a:r>
          </a:p>
        </p:txBody>
      </p:sp>
      <p:sp>
        <p:nvSpPr>
          <p:cNvPr id="29699" name="Content Placeholder 2"/>
          <p:cNvSpPr>
            <a:spLocks noGrp="1"/>
          </p:cNvSpPr>
          <p:nvPr>
            <p:ph idx="1"/>
          </p:nvPr>
        </p:nvSpPr>
        <p:spPr>
          <a:xfrm>
            <a:off x="152400" y="819150"/>
            <a:ext cx="8991600" cy="3810000"/>
          </a:xfrm>
        </p:spPr>
        <p:txBody>
          <a:bodyPr/>
          <a:lstStyle/>
          <a:p>
            <a:r>
              <a:rPr lang="en-US" sz="2000" b="0" i="0" dirty="0">
                <a:solidFill>
                  <a:srgbClr val="000000"/>
                </a:solidFill>
                <a:effectLst/>
              </a:rPr>
              <a:t>Enrolled participants were 18 years of age or older and had a confirmed diagnosis of recurrent CDI (with a total of ≥3 episodes of CDI within 12 months)</a:t>
            </a:r>
          </a:p>
          <a:p>
            <a:r>
              <a:rPr lang="en-US" sz="2000" b="0" i="0" dirty="0">
                <a:solidFill>
                  <a:srgbClr val="000000"/>
                </a:solidFill>
                <a:effectLst/>
              </a:rPr>
              <a:t>Participants were required to have symptom resolution, defined as &lt;3 unformed stools in 24 hours for 2 or more consecutive days prior to randomization, following 10 to 21 days of standard-of-care antibacterial treatment with vancomycin or fidaxomicin</a:t>
            </a:r>
          </a:p>
          <a:p>
            <a:r>
              <a:rPr lang="en-US" sz="2000" b="0" i="0" dirty="0">
                <a:solidFill>
                  <a:srgbClr val="000000"/>
                </a:solidFill>
                <a:effectLst/>
              </a:rPr>
              <a:t>Participants were stratified by antibacterial received (vancomycin or fidaxomicin) and age (&lt;65 years or ≥65 years) and randomized 1:1 to receive a dose of Vowst or placebo once daily for 3 consecutive days. </a:t>
            </a:r>
          </a:p>
          <a:p>
            <a:r>
              <a:rPr lang="en-US" sz="2000" b="0" i="0" dirty="0">
                <a:solidFill>
                  <a:srgbClr val="000000"/>
                </a:solidFill>
                <a:effectLst/>
              </a:rPr>
              <a:t>The day prior to starting the assigned treatment regimen, participants were required to drink 296 mL (10 oz) of magnesium citrate</a:t>
            </a:r>
            <a:endParaRPr lang="en-US" sz="2000" dirty="0">
              <a:solidFill>
                <a:srgbClr val="000000"/>
              </a:solidFill>
            </a:endParaRPr>
          </a:p>
          <a:p>
            <a:pPr lvl="1"/>
            <a:endParaRPr lang="en-US" sz="1800" dirty="0">
              <a:solidFill>
                <a:srgbClr val="000000"/>
              </a:solidFill>
            </a:endParaRPr>
          </a:p>
          <a:p>
            <a:endParaRPr lang="en-US" sz="1800" dirty="0"/>
          </a:p>
          <a:p>
            <a:endParaRPr lang="en-US" sz="1800" dirty="0"/>
          </a:p>
          <a:p>
            <a:pPr marL="0" indent="0">
              <a:buNone/>
            </a:pPr>
            <a:endParaRPr lang="en-US" sz="1800" dirty="0"/>
          </a:p>
          <a:p>
            <a:pPr lvl="1"/>
            <a:endParaRPr lang="en-US" sz="1800" dirty="0"/>
          </a:p>
        </p:txBody>
      </p:sp>
    </p:spTree>
    <p:extLst>
      <p:ext uri="{BB962C8B-B14F-4D97-AF65-F5344CB8AC3E}">
        <p14:creationId xmlns:p14="http://schemas.microsoft.com/office/powerpoint/2010/main" val="4174224783"/>
      </p:ext>
    </p:extLst>
  </p:cSld>
  <p:clrMapOvr>
    <a:masterClrMapping/>
  </p:clrMapOvr>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135639"/>
            <a:ext cx="8229600" cy="683511"/>
          </a:xfrm>
        </p:spPr>
        <p:txBody>
          <a:bodyPr/>
          <a:lstStyle/>
          <a:p>
            <a:r>
              <a:rPr lang="en-US" sz="3200" dirty="0">
                <a:solidFill>
                  <a:srgbClr val="0070C0"/>
                </a:solidFill>
              </a:rPr>
              <a:t>Vowst (fecal microbiota spores, live-brpk)</a:t>
            </a:r>
          </a:p>
        </p:txBody>
      </p:sp>
      <p:sp>
        <p:nvSpPr>
          <p:cNvPr id="29699" name="Content Placeholder 2"/>
          <p:cNvSpPr>
            <a:spLocks noGrp="1"/>
          </p:cNvSpPr>
          <p:nvPr>
            <p:ph idx="1"/>
          </p:nvPr>
        </p:nvSpPr>
        <p:spPr>
          <a:xfrm>
            <a:off x="152400" y="819150"/>
            <a:ext cx="8991600" cy="3810000"/>
          </a:xfrm>
        </p:spPr>
        <p:txBody>
          <a:bodyPr/>
          <a:lstStyle/>
          <a:p>
            <a:pPr algn="l"/>
            <a:r>
              <a:rPr lang="en-US" sz="2000" b="0" i="0" dirty="0">
                <a:solidFill>
                  <a:srgbClr val="000000"/>
                </a:solidFill>
                <a:effectLst/>
              </a:rPr>
              <a:t>All participants fasted for at least 8 hours before taking the first dose of Vowst</a:t>
            </a:r>
            <a:endParaRPr lang="en-US" sz="2000" dirty="0">
              <a:solidFill>
                <a:srgbClr val="000000"/>
              </a:solidFill>
            </a:endParaRPr>
          </a:p>
          <a:p>
            <a:pPr algn="l"/>
            <a:r>
              <a:rPr lang="en-US" sz="2000" b="0" i="0" dirty="0">
                <a:solidFill>
                  <a:srgbClr val="000000"/>
                </a:solidFill>
                <a:effectLst/>
              </a:rPr>
              <a:t>Participants were also required to continue fasting for 1 hour after the first day of treatment with Vowst</a:t>
            </a:r>
            <a:endParaRPr lang="en-US" sz="2000" dirty="0">
              <a:solidFill>
                <a:srgbClr val="000000"/>
              </a:solidFill>
            </a:endParaRPr>
          </a:p>
          <a:p>
            <a:pPr algn="l"/>
            <a:r>
              <a:rPr lang="en-US" sz="2000" b="0" i="0" dirty="0">
                <a:solidFill>
                  <a:srgbClr val="000000"/>
                </a:solidFill>
                <a:effectLst/>
              </a:rPr>
              <a:t>For Days 2 and 3, Vowst was taken in the morning before breakfast</a:t>
            </a:r>
          </a:p>
          <a:p>
            <a:pPr algn="l"/>
            <a:r>
              <a:rPr lang="en-US" sz="2000" b="0" i="0" dirty="0">
                <a:solidFill>
                  <a:srgbClr val="000000"/>
                </a:solidFill>
                <a:effectLst/>
              </a:rPr>
              <a:t>The intent-to-treat population included 182 participants</a:t>
            </a:r>
          </a:p>
          <a:p>
            <a:pPr algn="l"/>
            <a:r>
              <a:rPr lang="en-US" sz="2000" b="0" i="0" dirty="0">
                <a:solidFill>
                  <a:srgbClr val="000000"/>
                </a:solidFill>
                <a:effectLst/>
              </a:rPr>
              <a:t>The primary efficacy endpoint was CDI recurrence through 8 weeks after completion of treatment</a:t>
            </a:r>
          </a:p>
          <a:p>
            <a:pPr algn="l"/>
            <a:r>
              <a:rPr lang="en-US" sz="2000" b="0" i="0" dirty="0">
                <a:solidFill>
                  <a:srgbClr val="000000"/>
                </a:solidFill>
                <a:effectLst/>
              </a:rPr>
              <a:t>Participants were assessed for recurrence, which was defined as:</a:t>
            </a:r>
          </a:p>
          <a:p>
            <a:pPr lvl="1"/>
            <a:r>
              <a:rPr lang="en-US" sz="2000" b="0" i="0" dirty="0">
                <a:solidFill>
                  <a:srgbClr val="000000"/>
                </a:solidFill>
                <a:effectLst/>
              </a:rPr>
              <a:t> ≥3 unformed stools per day for 2 consecutive days with continued diarrhea until antibacterial treatment was initiated</a:t>
            </a:r>
            <a:endParaRPr lang="en-US" sz="2000" dirty="0">
              <a:solidFill>
                <a:srgbClr val="000000"/>
              </a:solidFill>
            </a:endParaRPr>
          </a:p>
          <a:p>
            <a:pPr lvl="1"/>
            <a:endParaRPr lang="en-US" sz="1800" dirty="0">
              <a:solidFill>
                <a:srgbClr val="000000"/>
              </a:solidFill>
            </a:endParaRPr>
          </a:p>
          <a:p>
            <a:endParaRPr lang="en-US" sz="1800" dirty="0"/>
          </a:p>
          <a:p>
            <a:endParaRPr lang="en-US" sz="1800" dirty="0"/>
          </a:p>
          <a:p>
            <a:pPr marL="0" indent="0">
              <a:buNone/>
            </a:pPr>
            <a:endParaRPr lang="en-US" sz="1800" dirty="0"/>
          </a:p>
          <a:p>
            <a:pPr lvl="1"/>
            <a:endParaRPr lang="en-US" sz="1800" dirty="0"/>
          </a:p>
        </p:txBody>
      </p:sp>
    </p:spTree>
    <p:extLst>
      <p:ext uri="{BB962C8B-B14F-4D97-AF65-F5344CB8AC3E}">
        <p14:creationId xmlns:p14="http://schemas.microsoft.com/office/powerpoint/2010/main" val="1252065082"/>
      </p:ext>
    </p:extLst>
  </p:cSld>
  <p:clrMapOvr>
    <a:masterClrMapping/>
  </p:clrMapOvr>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135639"/>
            <a:ext cx="8229600" cy="683511"/>
          </a:xfrm>
        </p:spPr>
        <p:txBody>
          <a:bodyPr/>
          <a:lstStyle/>
          <a:p>
            <a:r>
              <a:rPr lang="en-US" sz="3200" dirty="0">
                <a:solidFill>
                  <a:srgbClr val="0070C0"/>
                </a:solidFill>
              </a:rPr>
              <a:t>Vowst (fecal microbiota spores, live-brpk)</a:t>
            </a:r>
          </a:p>
        </p:txBody>
      </p:sp>
      <p:sp>
        <p:nvSpPr>
          <p:cNvPr id="29699" name="Content Placeholder 2"/>
          <p:cNvSpPr>
            <a:spLocks noGrp="1"/>
          </p:cNvSpPr>
          <p:nvPr>
            <p:ph idx="1"/>
          </p:nvPr>
        </p:nvSpPr>
        <p:spPr>
          <a:xfrm>
            <a:off x="152400" y="819150"/>
            <a:ext cx="8991600" cy="3810000"/>
          </a:xfrm>
        </p:spPr>
        <p:txBody>
          <a:bodyPr/>
          <a:lstStyle/>
          <a:p>
            <a:pPr lvl="1"/>
            <a:r>
              <a:rPr lang="en-US" sz="2000" b="0" i="0" dirty="0">
                <a:solidFill>
                  <a:srgbClr val="000000"/>
                </a:solidFill>
                <a:effectLst/>
              </a:rPr>
              <a:t>a positive C. difficile test on a stool sample determined by a toxin assay</a:t>
            </a:r>
            <a:endParaRPr lang="en-US" sz="2000" dirty="0">
              <a:solidFill>
                <a:srgbClr val="000000"/>
              </a:solidFill>
            </a:endParaRPr>
          </a:p>
          <a:p>
            <a:pPr lvl="1"/>
            <a:r>
              <a:rPr lang="en-US" sz="2000" b="0" i="0" dirty="0">
                <a:solidFill>
                  <a:srgbClr val="000000"/>
                </a:solidFill>
                <a:effectLst/>
              </a:rPr>
              <a:t>assessment by the Investigator that the clinical condition of the participant warranted antibacterial treatment</a:t>
            </a:r>
          </a:p>
          <a:p>
            <a:pPr algn="l"/>
            <a:r>
              <a:rPr lang="en-US" sz="2000" b="0" i="0" dirty="0">
                <a:solidFill>
                  <a:srgbClr val="000000"/>
                </a:solidFill>
                <a:effectLst/>
              </a:rPr>
              <a:t>Through 8 weeks after treatment, CDI recurrence in Vowst-treated participants was lower compared to that in placebo-treated participants (12.4% compared to 39.8%)</a:t>
            </a:r>
          </a:p>
          <a:p>
            <a:pPr algn="l"/>
            <a:r>
              <a:rPr lang="en-US" sz="2000" b="0" i="0" dirty="0">
                <a:solidFill>
                  <a:srgbClr val="000000"/>
                </a:solidFill>
                <a:effectLst/>
              </a:rPr>
              <a:t>Through 12 weeks after treatment, the recurrence rates for Vowst and placebo recipients were 18.0% and 46.2%, respectively</a:t>
            </a:r>
          </a:p>
          <a:p>
            <a:pPr algn="l"/>
            <a:r>
              <a:rPr lang="en-US" sz="2000" b="0" i="0" dirty="0">
                <a:solidFill>
                  <a:srgbClr val="000000"/>
                </a:solidFill>
                <a:effectLst/>
              </a:rPr>
              <a:t>Through 24 weeks after treatment, recurrence rates for Vowst and placebo recipients were 21.3% and 47.3%, respectively</a:t>
            </a:r>
            <a:endParaRPr lang="en-US" sz="2000" dirty="0">
              <a:solidFill>
                <a:srgbClr val="000000"/>
              </a:solidFill>
            </a:endParaRPr>
          </a:p>
          <a:p>
            <a:endParaRPr lang="en-US" sz="1800" dirty="0"/>
          </a:p>
          <a:p>
            <a:endParaRPr lang="en-US" sz="1800" dirty="0"/>
          </a:p>
          <a:p>
            <a:pPr marL="0" indent="0">
              <a:buNone/>
            </a:pPr>
            <a:endParaRPr lang="en-US" sz="1800" dirty="0"/>
          </a:p>
          <a:p>
            <a:pPr lvl="1"/>
            <a:endParaRPr lang="en-US" sz="1800" dirty="0"/>
          </a:p>
        </p:txBody>
      </p:sp>
    </p:spTree>
    <p:extLst>
      <p:ext uri="{BB962C8B-B14F-4D97-AF65-F5344CB8AC3E}">
        <p14:creationId xmlns:p14="http://schemas.microsoft.com/office/powerpoint/2010/main" val="1714252167"/>
      </p:ext>
    </p:extLst>
  </p:cSld>
  <p:clrMapOvr>
    <a:masterClrMapping/>
  </p:clrMapOvr>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8DB77-695D-5209-BD35-C4603F0D3B7C}"/>
              </a:ext>
            </a:extLst>
          </p:cNvPr>
          <p:cNvSpPr>
            <a:spLocks noGrp="1"/>
          </p:cNvSpPr>
          <p:nvPr>
            <p:ph type="title"/>
          </p:nvPr>
        </p:nvSpPr>
        <p:spPr/>
        <p:txBody>
          <a:bodyPr/>
          <a:lstStyle/>
          <a:p>
            <a:r>
              <a:rPr lang="en-US" sz="3200" dirty="0">
                <a:solidFill>
                  <a:srgbClr val="0070C0"/>
                </a:solidFill>
              </a:rPr>
              <a:t>Sogroya (somapacitan-beco)</a:t>
            </a:r>
          </a:p>
        </p:txBody>
      </p:sp>
      <p:sp>
        <p:nvSpPr>
          <p:cNvPr id="3" name="Content Placeholder 2">
            <a:extLst>
              <a:ext uri="{FF2B5EF4-FFF2-40B4-BE49-F238E27FC236}">
                <a16:creationId xmlns:a16="http://schemas.microsoft.com/office/drawing/2014/main" id="{84078EE0-EA30-9423-8251-C3719B7CD013}"/>
              </a:ext>
            </a:extLst>
          </p:cNvPr>
          <p:cNvSpPr>
            <a:spLocks noGrp="1"/>
          </p:cNvSpPr>
          <p:nvPr>
            <p:ph idx="1"/>
          </p:nvPr>
        </p:nvSpPr>
        <p:spPr/>
        <p:txBody>
          <a:bodyPr/>
          <a:lstStyle/>
          <a:p>
            <a:r>
              <a:rPr lang="en-US" sz="2000" dirty="0">
                <a:solidFill>
                  <a:srgbClr val="000000"/>
                </a:solidFill>
              </a:rPr>
              <a:t>Indicated for treatment of pediatric patients aged 2.5 years and older who have growth failure due to inadequate secretion of endogenous growth hormone (GH)</a:t>
            </a:r>
          </a:p>
          <a:p>
            <a:r>
              <a:rPr lang="en-US" sz="2000" dirty="0">
                <a:solidFill>
                  <a:srgbClr val="000000"/>
                </a:solidFill>
              </a:rPr>
              <a:t>Also indicated for replacement of endogenous growth hormone in adults with GH deficiency (GHD)</a:t>
            </a:r>
          </a:p>
          <a:p>
            <a:r>
              <a:rPr lang="en-US" sz="2000" dirty="0">
                <a:solidFill>
                  <a:srgbClr val="000000"/>
                </a:solidFill>
              </a:rPr>
              <a:t>Perform fundoscopic examination before initiating treatment with Sogroya to exclude preexisting papilledema</a:t>
            </a:r>
          </a:p>
        </p:txBody>
      </p:sp>
    </p:spTree>
    <p:extLst>
      <p:ext uri="{BB962C8B-B14F-4D97-AF65-F5344CB8AC3E}">
        <p14:creationId xmlns:p14="http://schemas.microsoft.com/office/powerpoint/2010/main" val="984613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Anticonvulsants</a:t>
            </a:r>
          </a:p>
        </p:txBody>
      </p:sp>
      <p:sp>
        <p:nvSpPr>
          <p:cNvPr id="5" name="Content Placeholder 4"/>
          <p:cNvSpPr>
            <a:spLocks noGrp="1"/>
          </p:cNvSpPr>
          <p:nvPr>
            <p:ph idx="1"/>
          </p:nvPr>
        </p:nvSpPr>
        <p:spPr>
          <a:xfrm>
            <a:off x="457200" y="992889"/>
            <a:ext cx="8229600" cy="3712461"/>
          </a:xfrm>
        </p:spPr>
        <p:txBody>
          <a:bodyPr/>
          <a:lstStyle/>
          <a:p>
            <a:r>
              <a:rPr lang="en-US" sz="2000" dirty="0">
                <a:solidFill>
                  <a:srgbClr val="000000"/>
                </a:solidFill>
              </a:rPr>
              <a:t>Epilepsy affects 3.4 million Americans</a:t>
            </a:r>
          </a:p>
          <a:p>
            <a:r>
              <a:rPr lang="en-US" sz="2000" dirty="0">
                <a:solidFill>
                  <a:srgbClr val="000000"/>
                </a:solidFill>
              </a:rPr>
              <a:t>The 2018 American Academy of Neurology (AAN) guideline suggests that lamotrigine, levetiracetam, and zonisamide may be considered effective for patients with new-onset focal epilepsy</a:t>
            </a:r>
          </a:p>
          <a:p>
            <a:r>
              <a:rPr lang="en-US" sz="2000" dirty="0">
                <a:solidFill>
                  <a:srgbClr val="000000"/>
                </a:solidFill>
              </a:rPr>
              <a:t>In adults ≥ 60 years of age, lamotrigine </a:t>
            </a:r>
            <a:r>
              <a:rPr lang="en-US" sz="2000" i="1" dirty="0">
                <a:solidFill>
                  <a:srgbClr val="000000"/>
                </a:solidFill>
              </a:rPr>
              <a:t>should</a:t>
            </a:r>
            <a:r>
              <a:rPr lang="en-US" sz="2000" dirty="0">
                <a:solidFill>
                  <a:srgbClr val="000000"/>
                </a:solidFill>
              </a:rPr>
              <a:t> be considered, and gabapentin </a:t>
            </a:r>
            <a:r>
              <a:rPr lang="en-US" sz="2000" i="1" dirty="0">
                <a:solidFill>
                  <a:srgbClr val="000000"/>
                </a:solidFill>
              </a:rPr>
              <a:t>may</a:t>
            </a:r>
            <a:r>
              <a:rPr lang="en-US" sz="2000" dirty="0">
                <a:solidFill>
                  <a:srgbClr val="000000"/>
                </a:solidFill>
              </a:rPr>
              <a:t> be considered for new-onset focal epilepsy</a:t>
            </a:r>
          </a:p>
          <a:p>
            <a:r>
              <a:rPr lang="en-US" sz="2000" dirty="0">
                <a:solidFill>
                  <a:srgbClr val="000000"/>
                </a:solidFill>
              </a:rPr>
              <a:t>Consideration of immediate- and extended-release lamotrigine is recommended for adult patients with treatment-resistant generalized tonic-clonic seizures</a:t>
            </a:r>
          </a:p>
          <a:p>
            <a:r>
              <a:rPr lang="en-US" sz="2000" dirty="0">
                <a:solidFill>
                  <a:srgbClr val="000000"/>
                </a:solidFill>
              </a:rPr>
              <a:t>Ethosuximide or a valproic acid derivative should be considered before lamotrigine in newly diagnosed childhood absence epilepsy</a:t>
            </a:r>
            <a:endParaRPr lang="en-US" sz="2000" dirty="0">
              <a:solidFill>
                <a:srgbClr val="000000"/>
              </a:solidFill>
              <a:highlight>
                <a:srgbClr val="FFFF00"/>
              </a:highlight>
            </a:endParaRPr>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17</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65812583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8DB77-695D-5209-BD35-C4603F0D3B7C}"/>
              </a:ext>
            </a:extLst>
          </p:cNvPr>
          <p:cNvSpPr>
            <a:spLocks noGrp="1"/>
          </p:cNvSpPr>
          <p:nvPr>
            <p:ph type="title"/>
          </p:nvPr>
        </p:nvSpPr>
        <p:spPr/>
        <p:txBody>
          <a:bodyPr/>
          <a:lstStyle/>
          <a:p>
            <a:r>
              <a:rPr lang="en-US" sz="3200" dirty="0">
                <a:solidFill>
                  <a:srgbClr val="0070C0"/>
                </a:solidFill>
              </a:rPr>
              <a:t>Sogroya (somapacitan-beco)</a:t>
            </a:r>
          </a:p>
        </p:txBody>
      </p:sp>
      <p:sp>
        <p:nvSpPr>
          <p:cNvPr id="3" name="Content Placeholder 2">
            <a:extLst>
              <a:ext uri="{FF2B5EF4-FFF2-40B4-BE49-F238E27FC236}">
                <a16:creationId xmlns:a16="http://schemas.microsoft.com/office/drawing/2014/main" id="{84078EE0-EA30-9423-8251-C3719B7CD013}"/>
              </a:ext>
            </a:extLst>
          </p:cNvPr>
          <p:cNvSpPr>
            <a:spLocks noGrp="1"/>
          </p:cNvSpPr>
          <p:nvPr>
            <p:ph idx="1"/>
          </p:nvPr>
        </p:nvSpPr>
        <p:spPr>
          <a:xfrm>
            <a:off x="457200" y="1047750"/>
            <a:ext cx="8229600" cy="3505200"/>
          </a:xfrm>
        </p:spPr>
        <p:txBody>
          <a:bodyPr/>
          <a:lstStyle/>
          <a:p>
            <a:r>
              <a:rPr lang="en-US" sz="2000" dirty="0">
                <a:solidFill>
                  <a:srgbClr val="000000"/>
                </a:solidFill>
              </a:rPr>
              <a:t>Administered by subcutaneous injection, once weekly in the upper arms, thigh, abdomen or buttocks with weekly rotation of injection site</a:t>
            </a:r>
          </a:p>
          <a:p>
            <a:r>
              <a:rPr lang="en-US" sz="2000" dirty="0">
                <a:solidFill>
                  <a:srgbClr val="000000"/>
                </a:solidFill>
              </a:rPr>
              <a:t>Available in 3 single-patient-use prefilled pens with 3 different dosing ranges (5 mg/1.5 mL, 10 mg/1.5 mL, 15 mg/1.5 mL)</a:t>
            </a:r>
          </a:p>
          <a:p>
            <a:r>
              <a:rPr lang="en-US" sz="2000" dirty="0">
                <a:solidFill>
                  <a:srgbClr val="000000"/>
                </a:solidFill>
              </a:rPr>
              <a:t>Recommended dosage of for Pediatric Patients with GHD is 0.16 mg/kg based on actual body weight for treatment-naïve patients and patients switching from daily growth hormone (somatropin)</a:t>
            </a:r>
          </a:p>
        </p:txBody>
      </p:sp>
    </p:spTree>
    <p:extLst>
      <p:ext uri="{BB962C8B-B14F-4D97-AF65-F5344CB8AC3E}">
        <p14:creationId xmlns:p14="http://schemas.microsoft.com/office/powerpoint/2010/main" val="4049678496"/>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8DB77-695D-5209-BD35-C4603F0D3B7C}"/>
              </a:ext>
            </a:extLst>
          </p:cNvPr>
          <p:cNvSpPr>
            <a:spLocks noGrp="1"/>
          </p:cNvSpPr>
          <p:nvPr>
            <p:ph type="title"/>
          </p:nvPr>
        </p:nvSpPr>
        <p:spPr/>
        <p:txBody>
          <a:bodyPr/>
          <a:lstStyle/>
          <a:p>
            <a:r>
              <a:rPr lang="en-US" sz="3200" dirty="0">
                <a:solidFill>
                  <a:srgbClr val="0070C0"/>
                </a:solidFill>
              </a:rPr>
              <a:t>Sogroya (somapacitan-beco)</a:t>
            </a:r>
          </a:p>
        </p:txBody>
      </p:sp>
      <p:sp>
        <p:nvSpPr>
          <p:cNvPr id="3" name="Content Placeholder 2">
            <a:extLst>
              <a:ext uri="{FF2B5EF4-FFF2-40B4-BE49-F238E27FC236}">
                <a16:creationId xmlns:a16="http://schemas.microsoft.com/office/drawing/2014/main" id="{84078EE0-EA30-9423-8251-C3719B7CD013}"/>
              </a:ext>
            </a:extLst>
          </p:cNvPr>
          <p:cNvSpPr>
            <a:spLocks noGrp="1"/>
          </p:cNvSpPr>
          <p:nvPr>
            <p:ph idx="1"/>
          </p:nvPr>
        </p:nvSpPr>
        <p:spPr>
          <a:xfrm>
            <a:off x="457200" y="1047750"/>
            <a:ext cx="8229600" cy="3505200"/>
          </a:xfrm>
        </p:spPr>
        <p:txBody>
          <a:bodyPr/>
          <a:lstStyle/>
          <a:p>
            <a:r>
              <a:rPr lang="en-US" dirty="0">
                <a:solidFill>
                  <a:srgbClr val="000000"/>
                </a:solidFill>
              </a:rPr>
              <a:t>Dosage is individualized for each patient based on the growth response</a:t>
            </a:r>
          </a:p>
          <a:p>
            <a:r>
              <a:rPr lang="en-US" dirty="0">
                <a:solidFill>
                  <a:srgbClr val="000000"/>
                </a:solidFill>
              </a:rPr>
              <a:t>For adult patients with GHD, the initial dose is 1.5 mg for treatment naïve patients and patients switching from daily growth hormone (somatropin)</a:t>
            </a:r>
          </a:p>
          <a:p>
            <a:r>
              <a:rPr lang="en-US" dirty="0">
                <a:solidFill>
                  <a:srgbClr val="000000"/>
                </a:solidFill>
              </a:rPr>
              <a:t>The weekly dosage is increased every 2 to 4 weeks by approximately 0.5 mg to 1.5 mg until the desired response is achieved</a:t>
            </a:r>
          </a:p>
          <a:p>
            <a:r>
              <a:rPr lang="en-US" dirty="0">
                <a:solidFill>
                  <a:srgbClr val="000000"/>
                </a:solidFill>
              </a:rPr>
              <a:t>The maximum recommended dosage is 8 mg once weekly</a:t>
            </a:r>
          </a:p>
        </p:txBody>
      </p:sp>
    </p:spTree>
    <p:extLst>
      <p:ext uri="{BB962C8B-B14F-4D97-AF65-F5344CB8AC3E}">
        <p14:creationId xmlns:p14="http://schemas.microsoft.com/office/powerpoint/2010/main" val="3881581834"/>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8DB77-695D-5209-BD35-C4603F0D3B7C}"/>
              </a:ext>
            </a:extLst>
          </p:cNvPr>
          <p:cNvSpPr>
            <a:spLocks noGrp="1"/>
          </p:cNvSpPr>
          <p:nvPr>
            <p:ph type="title"/>
          </p:nvPr>
        </p:nvSpPr>
        <p:spPr/>
        <p:txBody>
          <a:bodyPr/>
          <a:lstStyle/>
          <a:p>
            <a:r>
              <a:rPr lang="en-US" sz="3200" dirty="0">
                <a:solidFill>
                  <a:srgbClr val="0070C0"/>
                </a:solidFill>
              </a:rPr>
              <a:t>Sogroya (somapacitan-beco)</a:t>
            </a:r>
          </a:p>
        </p:txBody>
      </p:sp>
      <p:sp>
        <p:nvSpPr>
          <p:cNvPr id="3" name="Content Placeholder 2">
            <a:extLst>
              <a:ext uri="{FF2B5EF4-FFF2-40B4-BE49-F238E27FC236}">
                <a16:creationId xmlns:a16="http://schemas.microsoft.com/office/drawing/2014/main" id="{84078EE0-EA30-9423-8251-C3719B7CD013}"/>
              </a:ext>
            </a:extLst>
          </p:cNvPr>
          <p:cNvSpPr>
            <a:spLocks noGrp="1"/>
          </p:cNvSpPr>
          <p:nvPr>
            <p:ph idx="1"/>
          </p:nvPr>
        </p:nvSpPr>
        <p:spPr>
          <a:xfrm>
            <a:off x="457200" y="1047750"/>
            <a:ext cx="8229600" cy="3581400"/>
          </a:xfrm>
        </p:spPr>
        <p:txBody>
          <a:bodyPr/>
          <a:lstStyle/>
          <a:p>
            <a:r>
              <a:rPr lang="en-US" sz="2000" dirty="0">
                <a:solidFill>
                  <a:srgbClr val="000000"/>
                </a:solidFill>
              </a:rPr>
              <a:t>For patients aged 65 years and older, the initial dose is 1 mg and smaller dose increment increases are used when titrating the dosage </a:t>
            </a:r>
          </a:p>
          <a:p>
            <a:r>
              <a:rPr lang="en-US" sz="2000" dirty="0">
                <a:solidFill>
                  <a:srgbClr val="000000"/>
                </a:solidFill>
              </a:rPr>
              <a:t>Contraindications include:</a:t>
            </a:r>
          </a:p>
          <a:p>
            <a:pPr lvl="1"/>
            <a:r>
              <a:rPr lang="en-US" sz="2000" dirty="0">
                <a:solidFill>
                  <a:srgbClr val="000000"/>
                </a:solidFill>
              </a:rPr>
              <a:t>Acute critical illness after open-heart surgery, abdominal surgery or multiple accidental trauma, or those with acute respiratory failure</a:t>
            </a:r>
          </a:p>
          <a:p>
            <a:pPr lvl="1"/>
            <a:r>
              <a:rPr lang="en-US" sz="2000" dirty="0">
                <a:solidFill>
                  <a:srgbClr val="000000"/>
                </a:solidFill>
              </a:rPr>
              <a:t>Hypersensitivity to Sogroya or any of its excipients</a:t>
            </a:r>
          </a:p>
          <a:p>
            <a:pPr lvl="1"/>
            <a:r>
              <a:rPr lang="en-US" sz="2000" dirty="0">
                <a:solidFill>
                  <a:srgbClr val="000000"/>
                </a:solidFill>
              </a:rPr>
              <a:t>Closed epiphyses</a:t>
            </a:r>
          </a:p>
        </p:txBody>
      </p:sp>
    </p:spTree>
    <p:extLst>
      <p:ext uri="{BB962C8B-B14F-4D97-AF65-F5344CB8AC3E}">
        <p14:creationId xmlns:p14="http://schemas.microsoft.com/office/powerpoint/2010/main" val="3733022559"/>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8DB77-695D-5209-BD35-C4603F0D3B7C}"/>
              </a:ext>
            </a:extLst>
          </p:cNvPr>
          <p:cNvSpPr>
            <a:spLocks noGrp="1"/>
          </p:cNvSpPr>
          <p:nvPr>
            <p:ph type="title"/>
          </p:nvPr>
        </p:nvSpPr>
        <p:spPr/>
        <p:txBody>
          <a:bodyPr/>
          <a:lstStyle/>
          <a:p>
            <a:r>
              <a:rPr lang="en-US" sz="3200" dirty="0">
                <a:solidFill>
                  <a:srgbClr val="0070C0"/>
                </a:solidFill>
              </a:rPr>
              <a:t>Sogroya (somapacitan-beco)</a:t>
            </a:r>
          </a:p>
        </p:txBody>
      </p:sp>
      <p:sp>
        <p:nvSpPr>
          <p:cNvPr id="3" name="Content Placeholder 2">
            <a:extLst>
              <a:ext uri="{FF2B5EF4-FFF2-40B4-BE49-F238E27FC236}">
                <a16:creationId xmlns:a16="http://schemas.microsoft.com/office/drawing/2014/main" id="{84078EE0-EA30-9423-8251-C3719B7CD013}"/>
              </a:ext>
            </a:extLst>
          </p:cNvPr>
          <p:cNvSpPr>
            <a:spLocks noGrp="1"/>
          </p:cNvSpPr>
          <p:nvPr>
            <p:ph idx="1"/>
          </p:nvPr>
        </p:nvSpPr>
        <p:spPr>
          <a:xfrm>
            <a:off x="457200" y="1047750"/>
            <a:ext cx="8229600" cy="3505200"/>
          </a:xfrm>
        </p:spPr>
        <p:txBody>
          <a:bodyPr/>
          <a:lstStyle/>
          <a:p>
            <a:r>
              <a:rPr lang="en-US" dirty="0">
                <a:solidFill>
                  <a:srgbClr val="000000"/>
                </a:solidFill>
              </a:rPr>
              <a:t>Contraindications include continued:</a:t>
            </a:r>
          </a:p>
          <a:p>
            <a:pPr lvl="1"/>
            <a:r>
              <a:rPr lang="en-US" dirty="0">
                <a:solidFill>
                  <a:srgbClr val="000000"/>
                </a:solidFill>
              </a:rPr>
              <a:t>Active malignancy</a:t>
            </a:r>
          </a:p>
          <a:p>
            <a:pPr lvl="1"/>
            <a:r>
              <a:rPr lang="en-US" dirty="0">
                <a:solidFill>
                  <a:srgbClr val="000000"/>
                </a:solidFill>
              </a:rPr>
              <a:t>Active proliferative or severe non-proliferative diabetic retinopathy</a:t>
            </a:r>
          </a:p>
          <a:p>
            <a:pPr lvl="1"/>
            <a:r>
              <a:rPr lang="en-US" dirty="0">
                <a:solidFill>
                  <a:srgbClr val="000000"/>
                </a:solidFill>
              </a:rPr>
              <a:t>Prader-Willi syndrome with severe obesity, a history of upper airway obstruction or sleep apnea or severe respiratory impairment</a:t>
            </a:r>
          </a:p>
        </p:txBody>
      </p:sp>
    </p:spTree>
    <p:extLst>
      <p:ext uri="{BB962C8B-B14F-4D97-AF65-F5344CB8AC3E}">
        <p14:creationId xmlns:p14="http://schemas.microsoft.com/office/powerpoint/2010/main" val="1125285278"/>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8DB77-695D-5209-BD35-C4603F0D3B7C}"/>
              </a:ext>
            </a:extLst>
          </p:cNvPr>
          <p:cNvSpPr>
            <a:spLocks noGrp="1"/>
          </p:cNvSpPr>
          <p:nvPr>
            <p:ph type="title"/>
          </p:nvPr>
        </p:nvSpPr>
        <p:spPr/>
        <p:txBody>
          <a:bodyPr/>
          <a:lstStyle/>
          <a:p>
            <a:r>
              <a:rPr lang="en-US" sz="3200" dirty="0">
                <a:solidFill>
                  <a:srgbClr val="0070C0"/>
                </a:solidFill>
              </a:rPr>
              <a:t>Sogroya (somapacitan-beco)</a:t>
            </a:r>
          </a:p>
        </p:txBody>
      </p:sp>
      <p:sp>
        <p:nvSpPr>
          <p:cNvPr id="3" name="Content Placeholder 2">
            <a:extLst>
              <a:ext uri="{FF2B5EF4-FFF2-40B4-BE49-F238E27FC236}">
                <a16:creationId xmlns:a16="http://schemas.microsoft.com/office/drawing/2014/main" id="{84078EE0-EA30-9423-8251-C3719B7CD013}"/>
              </a:ext>
            </a:extLst>
          </p:cNvPr>
          <p:cNvSpPr>
            <a:spLocks noGrp="1"/>
          </p:cNvSpPr>
          <p:nvPr>
            <p:ph idx="1"/>
          </p:nvPr>
        </p:nvSpPr>
        <p:spPr>
          <a:xfrm>
            <a:off x="0" y="819150"/>
            <a:ext cx="4191000" cy="3657600"/>
          </a:xfrm>
        </p:spPr>
        <p:txBody>
          <a:bodyPr/>
          <a:lstStyle/>
          <a:p>
            <a:r>
              <a:rPr lang="en-US" sz="1800" dirty="0">
                <a:solidFill>
                  <a:srgbClr val="000000"/>
                </a:solidFill>
              </a:rPr>
              <a:t>Warnings:</a:t>
            </a:r>
          </a:p>
          <a:p>
            <a:pPr lvl="1"/>
            <a:r>
              <a:rPr lang="en-US" sz="1800" dirty="0">
                <a:solidFill>
                  <a:srgbClr val="000000"/>
                </a:solidFill>
              </a:rPr>
              <a:t>Increased Mortality in Patients with Acute Critical Illness</a:t>
            </a:r>
          </a:p>
          <a:p>
            <a:pPr lvl="1"/>
            <a:r>
              <a:rPr lang="en-US" sz="1800" dirty="0">
                <a:solidFill>
                  <a:srgbClr val="000000"/>
                </a:solidFill>
              </a:rPr>
              <a:t>Severe Hypersensitivity</a:t>
            </a:r>
          </a:p>
          <a:p>
            <a:pPr lvl="1"/>
            <a:r>
              <a:rPr lang="en-US" sz="1800" dirty="0">
                <a:solidFill>
                  <a:srgbClr val="000000"/>
                </a:solidFill>
              </a:rPr>
              <a:t>Increased Risk of Neoplasms</a:t>
            </a:r>
          </a:p>
          <a:p>
            <a:pPr lvl="1"/>
            <a:r>
              <a:rPr lang="en-US" sz="1800" dirty="0">
                <a:solidFill>
                  <a:srgbClr val="000000"/>
                </a:solidFill>
              </a:rPr>
              <a:t>Glucose Intolerance and Diabetes Mellitus</a:t>
            </a:r>
          </a:p>
          <a:p>
            <a:pPr lvl="1"/>
            <a:r>
              <a:rPr lang="en-US" sz="1800" dirty="0">
                <a:solidFill>
                  <a:srgbClr val="000000"/>
                </a:solidFill>
              </a:rPr>
              <a:t>Intracranial Hypertension</a:t>
            </a:r>
          </a:p>
          <a:p>
            <a:pPr lvl="1"/>
            <a:r>
              <a:rPr lang="en-US" sz="1800" dirty="0">
                <a:solidFill>
                  <a:srgbClr val="000000"/>
                </a:solidFill>
              </a:rPr>
              <a:t>Fluid Retention</a:t>
            </a:r>
          </a:p>
          <a:p>
            <a:pPr lvl="1"/>
            <a:r>
              <a:rPr lang="en-US" sz="1800" dirty="0">
                <a:solidFill>
                  <a:srgbClr val="000000"/>
                </a:solidFill>
              </a:rPr>
              <a:t>Hypoadrenalism</a:t>
            </a:r>
          </a:p>
          <a:p>
            <a:pPr lvl="1"/>
            <a:r>
              <a:rPr lang="en-US" sz="1800" dirty="0">
                <a:solidFill>
                  <a:srgbClr val="000000"/>
                </a:solidFill>
              </a:rPr>
              <a:t>Hypothyroidism</a:t>
            </a:r>
          </a:p>
        </p:txBody>
      </p:sp>
      <p:sp>
        <p:nvSpPr>
          <p:cNvPr id="4" name="Content Placeholder 2">
            <a:extLst>
              <a:ext uri="{FF2B5EF4-FFF2-40B4-BE49-F238E27FC236}">
                <a16:creationId xmlns:a16="http://schemas.microsoft.com/office/drawing/2014/main" id="{B1F8B8CA-06D6-867F-C079-BFB596FB2812}"/>
              </a:ext>
            </a:extLst>
          </p:cNvPr>
          <p:cNvSpPr txBox="1">
            <a:spLocks/>
          </p:cNvSpPr>
          <p:nvPr/>
        </p:nvSpPr>
        <p:spPr>
          <a:xfrm>
            <a:off x="4267200" y="1047750"/>
            <a:ext cx="5105400" cy="35052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lumMod val="50000"/>
                  </a:schemeClr>
                </a:solidFill>
                <a:latin typeface="+mn-lt"/>
                <a:ea typeface="+mn-ea"/>
                <a:cs typeface="Arial" panose="020B0604020202020204" pitchFamily="34" charset="0"/>
              </a:defRPr>
            </a:lvl1pPr>
            <a:lvl2pPr marL="742950" indent="-285750" algn="l" defTabSz="914400" rtl="0" eaLnBrk="1" latinLnBrk="0" hangingPunct="1">
              <a:spcBef>
                <a:spcPct val="20000"/>
              </a:spcBef>
              <a:buSzPct val="70000"/>
              <a:buFont typeface="Courier New" panose="02070309020205020404" pitchFamily="49" charset="0"/>
              <a:buChar char="o"/>
              <a:defRPr sz="2200" kern="1200">
                <a:solidFill>
                  <a:schemeClr val="tx1">
                    <a:lumMod val="50000"/>
                  </a:schemeClr>
                </a:solidFill>
                <a:latin typeface="+mn-lt"/>
                <a:ea typeface="+mn-ea"/>
                <a:cs typeface="Arial" panose="020B0604020202020204" pitchFamily="34" charset="0"/>
              </a:defRPr>
            </a:lvl2pPr>
            <a:lvl3pPr marL="1143000" indent="-228600" algn="l" defTabSz="914400" rtl="0" eaLnBrk="1" latinLnBrk="0" hangingPunct="1">
              <a:spcBef>
                <a:spcPct val="20000"/>
              </a:spcBef>
              <a:buSzPct val="70000"/>
              <a:buFont typeface="Wingdings" panose="05000000000000000000" pitchFamily="2" charset="2"/>
              <a:buChar char="§"/>
              <a:defRPr sz="2000" kern="1200">
                <a:solidFill>
                  <a:schemeClr val="tx1">
                    <a:lumMod val="50000"/>
                  </a:schemeClr>
                </a:solidFill>
                <a:latin typeface="+mn-lt"/>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lumMod val="50000"/>
                  </a:schemeClr>
                </a:solidFill>
                <a:latin typeface="+mn-lt"/>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50000"/>
                  </a:schemeClr>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en-US" sz="1800" dirty="0">
                <a:solidFill>
                  <a:srgbClr val="000000"/>
                </a:solidFill>
              </a:rPr>
              <a:t>Slipped Capital Femoral Epiphysis in Pediatric Patients</a:t>
            </a:r>
          </a:p>
          <a:p>
            <a:pPr lvl="1"/>
            <a:r>
              <a:rPr lang="en-US" sz="1800" dirty="0">
                <a:solidFill>
                  <a:srgbClr val="000000"/>
                </a:solidFill>
              </a:rPr>
              <a:t>Progression of Preexisting Scoliosis in Pediatric Patients</a:t>
            </a:r>
          </a:p>
          <a:p>
            <a:pPr lvl="1"/>
            <a:r>
              <a:rPr lang="en-US" sz="1800" dirty="0">
                <a:solidFill>
                  <a:srgbClr val="000000"/>
                </a:solidFill>
              </a:rPr>
              <a:t>Pancreatitis</a:t>
            </a:r>
          </a:p>
          <a:p>
            <a:pPr lvl="1"/>
            <a:r>
              <a:rPr lang="en-US" sz="1800" dirty="0" err="1">
                <a:solidFill>
                  <a:srgbClr val="000000"/>
                </a:solidFill>
              </a:rPr>
              <a:t>Lipohypertrophy</a:t>
            </a:r>
            <a:r>
              <a:rPr lang="en-US" sz="1800" dirty="0">
                <a:solidFill>
                  <a:srgbClr val="000000"/>
                </a:solidFill>
              </a:rPr>
              <a:t>/Lipoatrophy</a:t>
            </a:r>
          </a:p>
          <a:p>
            <a:pPr lvl="1"/>
            <a:r>
              <a:rPr lang="en-US" sz="1800" dirty="0">
                <a:solidFill>
                  <a:srgbClr val="000000"/>
                </a:solidFill>
              </a:rPr>
              <a:t>Sudden Death in Pediatric Patients with Prader-Willi Syndrome</a:t>
            </a:r>
          </a:p>
          <a:p>
            <a:pPr lvl="1"/>
            <a:r>
              <a:rPr lang="en-US" sz="1800" dirty="0">
                <a:solidFill>
                  <a:srgbClr val="000000"/>
                </a:solidFill>
              </a:rPr>
              <a:t>Laboratory Tests</a:t>
            </a:r>
          </a:p>
        </p:txBody>
      </p:sp>
    </p:spTree>
    <p:extLst>
      <p:ext uri="{BB962C8B-B14F-4D97-AF65-F5344CB8AC3E}">
        <p14:creationId xmlns:p14="http://schemas.microsoft.com/office/powerpoint/2010/main" val="71995042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8DB77-695D-5209-BD35-C4603F0D3B7C}"/>
              </a:ext>
            </a:extLst>
          </p:cNvPr>
          <p:cNvSpPr>
            <a:spLocks noGrp="1"/>
          </p:cNvSpPr>
          <p:nvPr>
            <p:ph type="title"/>
          </p:nvPr>
        </p:nvSpPr>
        <p:spPr/>
        <p:txBody>
          <a:bodyPr/>
          <a:lstStyle/>
          <a:p>
            <a:r>
              <a:rPr lang="en-US" sz="3200" dirty="0">
                <a:solidFill>
                  <a:srgbClr val="0070C0"/>
                </a:solidFill>
              </a:rPr>
              <a:t>Sogroya (somapacitan-beco)</a:t>
            </a:r>
          </a:p>
        </p:txBody>
      </p:sp>
      <p:sp>
        <p:nvSpPr>
          <p:cNvPr id="3" name="Content Placeholder 2">
            <a:extLst>
              <a:ext uri="{FF2B5EF4-FFF2-40B4-BE49-F238E27FC236}">
                <a16:creationId xmlns:a16="http://schemas.microsoft.com/office/drawing/2014/main" id="{84078EE0-EA30-9423-8251-C3719B7CD013}"/>
              </a:ext>
            </a:extLst>
          </p:cNvPr>
          <p:cNvSpPr>
            <a:spLocks noGrp="1"/>
          </p:cNvSpPr>
          <p:nvPr>
            <p:ph idx="1"/>
          </p:nvPr>
        </p:nvSpPr>
        <p:spPr>
          <a:xfrm>
            <a:off x="457200" y="1047750"/>
            <a:ext cx="8229600" cy="3505200"/>
          </a:xfrm>
        </p:spPr>
        <p:txBody>
          <a:bodyPr/>
          <a:lstStyle/>
          <a:p>
            <a:r>
              <a:rPr lang="en-US" dirty="0">
                <a:solidFill>
                  <a:srgbClr val="000000"/>
                </a:solidFill>
              </a:rPr>
              <a:t>Adverse reactions for pediatric patients with GHD include nasopharyngitis, headache, pyrexia, pain in extremity, and injection site reaction</a:t>
            </a:r>
          </a:p>
          <a:p>
            <a:r>
              <a:rPr lang="en-US" dirty="0">
                <a:solidFill>
                  <a:srgbClr val="000000"/>
                </a:solidFill>
              </a:rPr>
              <a:t>Adverse reactions for adult patients with GHD include back pain, arthralgia, dyspepsia, sleep disorder, dizziness, tonsillitis, peripheral edema, vomiting, adrenal insufficiency, hypertension, blood creatine phosphokinase increase, weight increase, and anemia</a:t>
            </a:r>
          </a:p>
        </p:txBody>
      </p:sp>
    </p:spTree>
    <p:extLst>
      <p:ext uri="{BB962C8B-B14F-4D97-AF65-F5344CB8AC3E}">
        <p14:creationId xmlns:p14="http://schemas.microsoft.com/office/powerpoint/2010/main" val="1281862397"/>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8DB77-695D-5209-BD35-C4603F0D3B7C}"/>
              </a:ext>
            </a:extLst>
          </p:cNvPr>
          <p:cNvSpPr>
            <a:spLocks noGrp="1"/>
          </p:cNvSpPr>
          <p:nvPr>
            <p:ph type="title"/>
          </p:nvPr>
        </p:nvSpPr>
        <p:spPr/>
        <p:txBody>
          <a:bodyPr/>
          <a:lstStyle/>
          <a:p>
            <a:r>
              <a:rPr lang="en-US" sz="3200" dirty="0">
                <a:solidFill>
                  <a:srgbClr val="0070C0"/>
                </a:solidFill>
              </a:rPr>
              <a:t>Sogroya (somapacitan-beco)</a:t>
            </a:r>
          </a:p>
        </p:txBody>
      </p:sp>
      <p:sp>
        <p:nvSpPr>
          <p:cNvPr id="3" name="Content Placeholder 2">
            <a:extLst>
              <a:ext uri="{FF2B5EF4-FFF2-40B4-BE49-F238E27FC236}">
                <a16:creationId xmlns:a16="http://schemas.microsoft.com/office/drawing/2014/main" id="{84078EE0-EA30-9423-8251-C3719B7CD013}"/>
              </a:ext>
            </a:extLst>
          </p:cNvPr>
          <p:cNvSpPr>
            <a:spLocks noGrp="1"/>
          </p:cNvSpPr>
          <p:nvPr>
            <p:ph idx="1"/>
          </p:nvPr>
        </p:nvSpPr>
        <p:spPr>
          <a:xfrm>
            <a:off x="457200" y="895350"/>
            <a:ext cx="8534400" cy="3657600"/>
          </a:xfrm>
        </p:spPr>
        <p:txBody>
          <a:bodyPr/>
          <a:lstStyle/>
          <a:p>
            <a:pPr marL="0" indent="0">
              <a:buNone/>
            </a:pPr>
            <a:r>
              <a:rPr lang="en-US" sz="2000" b="1" dirty="0"/>
              <a:t>Pediatric Patients with GHD </a:t>
            </a:r>
          </a:p>
          <a:p>
            <a:r>
              <a:rPr lang="en-US" sz="2000" b="0" i="0" dirty="0">
                <a:solidFill>
                  <a:srgbClr val="000000"/>
                </a:solidFill>
                <a:effectLst/>
              </a:rPr>
              <a:t>REAL4 is a randomized, multinational, open-labeled, active-controlled parallel group phase 3 trial, comprising a 52-week main trial and 3-year extension</a:t>
            </a:r>
          </a:p>
          <a:p>
            <a:r>
              <a:rPr lang="en-US" sz="2000" b="0" i="0" dirty="0">
                <a:solidFill>
                  <a:srgbClr val="000000"/>
                </a:solidFill>
                <a:effectLst/>
              </a:rPr>
              <a:t>200 treatment-naïve patients were randomized  2:1 to Sogroya (0.16 mg/kg/wk) or daily</a:t>
            </a:r>
            <a:r>
              <a:rPr lang="en-US" sz="2000" dirty="0">
                <a:solidFill>
                  <a:srgbClr val="000000"/>
                </a:solidFill>
              </a:rPr>
              <a:t> GH </a:t>
            </a:r>
            <a:r>
              <a:rPr lang="en-US" sz="2000" b="0" i="0" dirty="0">
                <a:solidFill>
                  <a:srgbClr val="000000"/>
                </a:solidFill>
                <a:effectLst/>
              </a:rPr>
              <a:t>(Norditropin; 0.034 mg/kg/d), administered subcutaneously</a:t>
            </a:r>
          </a:p>
          <a:p>
            <a:r>
              <a:rPr lang="en-US" sz="2000" dirty="0">
                <a:solidFill>
                  <a:srgbClr val="000000"/>
                </a:solidFill>
              </a:rPr>
              <a:t>The patients ranged in age from 2.5 to 11 years</a:t>
            </a:r>
            <a:endParaRPr lang="en-US" sz="2000" b="0" i="0" dirty="0">
              <a:solidFill>
                <a:srgbClr val="000000"/>
              </a:solidFill>
              <a:effectLst/>
            </a:endParaRPr>
          </a:p>
          <a:p>
            <a:r>
              <a:rPr lang="en-US" sz="2000" b="0" i="0" dirty="0">
                <a:solidFill>
                  <a:srgbClr val="000000"/>
                </a:solidFill>
                <a:effectLst/>
              </a:rPr>
              <a:t>The primary endpoint was annualized height velocity (HV; cm/y) at Week 52. </a:t>
            </a:r>
          </a:p>
          <a:p>
            <a:r>
              <a:rPr lang="en-US" sz="2000" b="0" i="0" dirty="0">
                <a:solidFill>
                  <a:srgbClr val="000000"/>
                </a:solidFill>
                <a:effectLst/>
              </a:rPr>
              <a:t>Additional assessments included HV SD score (SDS), height SDS, bone age, IGF-I SDS, patient-reported outcomes, and safety measures</a:t>
            </a:r>
            <a:endParaRPr lang="en-US" sz="2000" dirty="0">
              <a:solidFill>
                <a:srgbClr val="000000"/>
              </a:solidFill>
            </a:endParaRPr>
          </a:p>
        </p:txBody>
      </p:sp>
    </p:spTree>
    <p:extLst>
      <p:ext uri="{BB962C8B-B14F-4D97-AF65-F5344CB8AC3E}">
        <p14:creationId xmlns:p14="http://schemas.microsoft.com/office/powerpoint/2010/main" val="2463601075"/>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8DB77-695D-5209-BD35-C4603F0D3B7C}"/>
              </a:ext>
            </a:extLst>
          </p:cNvPr>
          <p:cNvSpPr>
            <a:spLocks noGrp="1"/>
          </p:cNvSpPr>
          <p:nvPr>
            <p:ph type="title"/>
          </p:nvPr>
        </p:nvSpPr>
        <p:spPr/>
        <p:txBody>
          <a:bodyPr/>
          <a:lstStyle/>
          <a:p>
            <a:r>
              <a:rPr lang="en-US" sz="3200" dirty="0">
                <a:solidFill>
                  <a:srgbClr val="0070C0"/>
                </a:solidFill>
              </a:rPr>
              <a:t>Sogroya (somapacitan-beco)</a:t>
            </a:r>
          </a:p>
        </p:txBody>
      </p:sp>
      <p:sp>
        <p:nvSpPr>
          <p:cNvPr id="3" name="Content Placeholder 2">
            <a:extLst>
              <a:ext uri="{FF2B5EF4-FFF2-40B4-BE49-F238E27FC236}">
                <a16:creationId xmlns:a16="http://schemas.microsoft.com/office/drawing/2014/main" id="{84078EE0-EA30-9423-8251-C3719B7CD013}"/>
              </a:ext>
            </a:extLst>
          </p:cNvPr>
          <p:cNvSpPr>
            <a:spLocks noGrp="1"/>
          </p:cNvSpPr>
          <p:nvPr>
            <p:ph idx="1"/>
          </p:nvPr>
        </p:nvSpPr>
        <p:spPr>
          <a:xfrm>
            <a:off x="457200" y="1047750"/>
            <a:ext cx="8229600" cy="3505200"/>
          </a:xfrm>
        </p:spPr>
        <p:txBody>
          <a:bodyPr/>
          <a:lstStyle/>
          <a:p>
            <a:r>
              <a:rPr lang="en-US" sz="2200" b="0" i="0" dirty="0">
                <a:solidFill>
                  <a:srgbClr val="000000"/>
                </a:solidFill>
                <a:effectLst/>
              </a:rPr>
              <a:t>Estimated mean HV at Week 52 was 11.2 and 11.7 cm/y for Sogroya and Norditropin, respectively, confirming noninferiority</a:t>
            </a:r>
          </a:p>
          <a:p>
            <a:r>
              <a:rPr lang="en-US" sz="2200" b="0" i="0" dirty="0">
                <a:solidFill>
                  <a:srgbClr val="000000"/>
                </a:solidFill>
                <a:effectLst/>
              </a:rPr>
              <a:t>Changes in HV SDS, height SDS, bone age, and IGF-I SDS from baseline to Week 52 were similar between treatment groups</a:t>
            </a:r>
          </a:p>
          <a:p>
            <a:r>
              <a:rPr lang="en-US" sz="2200" b="0" i="0" dirty="0">
                <a:solidFill>
                  <a:srgbClr val="000000"/>
                </a:solidFill>
                <a:effectLst/>
              </a:rPr>
              <a:t>At Week 52, mean IGF-I SDS values were similar between treatment groups and within normal range (-2 to +2)</a:t>
            </a:r>
            <a:endParaRPr lang="en-US" sz="2200" dirty="0">
              <a:solidFill>
                <a:srgbClr val="000000"/>
              </a:solidFill>
            </a:endParaRPr>
          </a:p>
          <a:p>
            <a:r>
              <a:rPr lang="en-US" sz="2200" b="0" i="0" dirty="0">
                <a:solidFill>
                  <a:srgbClr val="000000"/>
                </a:solidFill>
                <a:effectLst/>
              </a:rPr>
              <a:t>Safety of Sogroya was consistent with the well-known Norditropin profile</a:t>
            </a:r>
          </a:p>
          <a:p>
            <a:endParaRPr lang="en-US" sz="2000" dirty="0"/>
          </a:p>
        </p:txBody>
      </p:sp>
    </p:spTree>
    <p:extLst>
      <p:ext uri="{BB962C8B-B14F-4D97-AF65-F5344CB8AC3E}">
        <p14:creationId xmlns:p14="http://schemas.microsoft.com/office/powerpoint/2010/main" val="856330052"/>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8DB77-695D-5209-BD35-C4603F0D3B7C}"/>
              </a:ext>
            </a:extLst>
          </p:cNvPr>
          <p:cNvSpPr>
            <a:spLocks noGrp="1"/>
          </p:cNvSpPr>
          <p:nvPr>
            <p:ph type="title"/>
          </p:nvPr>
        </p:nvSpPr>
        <p:spPr/>
        <p:txBody>
          <a:bodyPr/>
          <a:lstStyle/>
          <a:p>
            <a:r>
              <a:rPr lang="en-US" sz="3200" dirty="0">
                <a:solidFill>
                  <a:srgbClr val="0070C0"/>
                </a:solidFill>
              </a:rPr>
              <a:t>Sogroya (somapacitan-beco)</a:t>
            </a:r>
          </a:p>
        </p:txBody>
      </p:sp>
      <p:sp>
        <p:nvSpPr>
          <p:cNvPr id="3" name="Content Placeholder 2">
            <a:extLst>
              <a:ext uri="{FF2B5EF4-FFF2-40B4-BE49-F238E27FC236}">
                <a16:creationId xmlns:a16="http://schemas.microsoft.com/office/drawing/2014/main" id="{84078EE0-EA30-9423-8251-C3719B7CD013}"/>
              </a:ext>
            </a:extLst>
          </p:cNvPr>
          <p:cNvSpPr>
            <a:spLocks noGrp="1"/>
          </p:cNvSpPr>
          <p:nvPr>
            <p:ph idx="1"/>
          </p:nvPr>
        </p:nvSpPr>
        <p:spPr>
          <a:xfrm>
            <a:off x="228600" y="819150"/>
            <a:ext cx="8686800" cy="3733800"/>
          </a:xfrm>
        </p:spPr>
        <p:txBody>
          <a:bodyPr/>
          <a:lstStyle/>
          <a:p>
            <a:pPr marL="0" indent="0">
              <a:buNone/>
            </a:pPr>
            <a:r>
              <a:rPr lang="en-US" sz="2000" b="1" dirty="0"/>
              <a:t>Adults with GHD</a:t>
            </a:r>
            <a:endParaRPr lang="en-US" sz="2000" b="1" i="0" dirty="0">
              <a:solidFill>
                <a:srgbClr val="212121"/>
              </a:solidFill>
              <a:effectLst/>
            </a:endParaRPr>
          </a:p>
          <a:p>
            <a:r>
              <a:rPr lang="en-US" sz="2000" b="0" i="0" dirty="0">
                <a:solidFill>
                  <a:srgbClr val="000000"/>
                </a:solidFill>
                <a:effectLst/>
              </a:rPr>
              <a:t>REAL 1 is a randomized, parallel-group, placebo-controlled (double-blind) and active-controlled (open-label) phase 3 trial</a:t>
            </a:r>
          </a:p>
          <a:p>
            <a:r>
              <a:rPr lang="en-US" sz="2000" b="0" i="0" dirty="0">
                <a:solidFill>
                  <a:srgbClr val="000000"/>
                </a:solidFill>
                <a:effectLst/>
              </a:rPr>
              <a:t>257 treatment-naïve adult patients with AGHD completed the study</a:t>
            </a:r>
          </a:p>
          <a:p>
            <a:r>
              <a:rPr lang="en-US" sz="2000" b="0" i="0" dirty="0">
                <a:solidFill>
                  <a:srgbClr val="000000"/>
                </a:solidFill>
                <a:effectLst/>
              </a:rPr>
              <a:t>Patients were randomized 2:2:1 to once-weekly Sogroya, daily GH, or once-weekly placebo for 34 weeks (main period)</a:t>
            </a:r>
          </a:p>
          <a:p>
            <a:r>
              <a:rPr lang="en-US" sz="2000" b="0" i="0" dirty="0">
                <a:solidFill>
                  <a:srgbClr val="000000"/>
                </a:solidFill>
                <a:effectLst/>
              </a:rPr>
              <a:t>During the 52-week extension period, patients continued treatment with Sogroya or daily GH</a:t>
            </a:r>
          </a:p>
          <a:p>
            <a:r>
              <a:rPr lang="en-US" sz="2000" b="0" i="0" dirty="0">
                <a:solidFill>
                  <a:srgbClr val="000000"/>
                </a:solidFill>
                <a:effectLst/>
              </a:rPr>
              <a:t>Body composition was measured using dual-energy x-ray absorptiometry (DXA)</a:t>
            </a:r>
          </a:p>
          <a:p>
            <a:r>
              <a:rPr lang="en-US" sz="2000" b="0" i="0" dirty="0">
                <a:solidFill>
                  <a:srgbClr val="000000"/>
                </a:solidFill>
                <a:effectLst/>
              </a:rPr>
              <a:t>The primary endpoint was change in truncal fat percentage to Week 34</a:t>
            </a:r>
          </a:p>
        </p:txBody>
      </p:sp>
    </p:spTree>
    <p:extLst>
      <p:ext uri="{BB962C8B-B14F-4D97-AF65-F5344CB8AC3E}">
        <p14:creationId xmlns:p14="http://schemas.microsoft.com/office/powerpoint/2010/main" val="313959858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8DB77-695D-5209-BD35-C4603F0D3B7C}"/>
              </a:ext>
            </a:extLst>
          </p:cNvPr>
          <p:cNvSpPr>
            <a:spLocks noGrp="1"/>
          </p:cNvSpPr>
          <p:nvPr>
            <p:ph type="title"/>
          </p:nvPr>
        </p:nvSpPr>
        <p:spPr/>
        <p:txBody>
          <a:bodyPr/>
          <a:lstStyle/>
          <a:p>
            <a:r>
              <a:rPr lang="en-US" sz="3200" dirty="0">
                <a:solidFill>
                  <a:srgbClr val="0070C0"/>
                </a:solidFill>
              </a:rPr>
              <a:t>Sogroya (somapacitan-beco)</a:t>
            </a:r>
          </a:p>
        </p:txBody>
      </p:sp>
      <p:sp>
        <p:nvSpPr>
          <p:cNvPr id="3" name="Content Placeholder 2">
            <a:extLst>
              <a:ext uri="{FF2B5EF4-FFF2-40B4-BE49-F238E27FC236}">
                <a16:creationId xmlns:a16="http://schemas.microsoft.com/office/drawing/2014/main" id="{84078EE0-EA30-9423-8251-C3719B7CD013}"/>
              </a:ext>
            </a:extLst>
          </p:cNvPr>
          <p:cNvSpPr>
            <a:spLocks noGrp="1"/>
          </p:cNvSpPr>
          <p:nvPr>
            <p:ph idx="1"/>
          </p:nvPr>
        </p:nvSpPr>
        <p:spPr>
          <a:xfrm>
            <a:off x="228600" y="819150"/>
            <a:ext cx="8686800" cy="3733800"/>
          </a:xfrm>
        </p:spPr>
        <p:txBody>
          <a:bodyPr/>
          <a:lstStyle/>
          <a:p>
            <a:r>
              <a:rPr lang="en-US" sz="2100" b="0" i="0" dirty="0">
                <a:solidFill>
                  <a:srgbClr val="000000"/>
                </a:solidFill>
                <a:effectLst/>
              </a:rPr>
              <a:t>Insulin-like growth factor 1 (IGF-I) standard deviation score (SDS) values were used to dose titrate</a:t>
            </a:r>
            <a:endParaRPr lang="en-US" sz="2100" dirty="0">
              <a:solidFill>
                <a:srgbClr val="000000"/>
              </a:solidFill>
            </a:endParaRPr>
          </a:p>
          <a:p>
            <a:r>
              <a:rPr lang="en-US" sz="2100" b="0" i="0" dirty="0">
                <a:solidFill>
                  <a:srgbClr val="000000"/>
                </a:solidFill>
                <a:effectLst/>
              </a:rPr>
              <a:t>At 34 weeks, Sogroya significantly reduced truncal fat percentage (estimated difference: -1.53% [-2.68; -0.38]; P = 0.0090), demonstrating superiority compared with placebo</a:t>
            </a:r>
          </a:p>
          <a:p>
            <a:r>
              <a:rPr lang="en-US" sz="2100" b="0" i="0" dirty="0">
                <a:solidFill>
                  <a:srgbClr val="000000"/>
                </a:solidFill>
                <a:effectLst/>
              </a:rPr>
              <a:t>Sogroya improved other body composition parameters (including visceral fat and lean body mass) and IGF-I SDS</a:t>
            </a:r>
          </a:p>
          <a:p>
            <a:r>
              <a:rPr lang="en-US" sz="2100" b="0" i="0" dirty="0">
                <a:solidFill>
                  <a:srgbClr val="000000"/>
                </a:solidFill>
                <a:effectLst/>
              </a:rPr>
              <a:t>At 86 weeks, improvements were maintained with both Sogroya and daily GH</a:t>
            </a:r>
          </a:p>
          <a:p>
            <a:r>
              <a:rPr lang="en-US" sz="2100" b="0" i="0" dirty="0">
                <a:solidFill>
                  <a:srgbClr val="000000"/>
                </a:solidFill>
                <a:effectLst/>
              </a:rPr>
              <a:t>Sogroya had similar adverse events (including injection-site reactions) compared with daily GH</a:t>
            </a:r>
            <a:endParaRPr lang="en-US" sz="2100" dirty="0">
              <a:solidFill>
                <a:srgbClr val="000000"/>
              </a:solidFill>
            </a:endParaRPr>
          </a:p>
        </p:txBody>
      </p:sp>
    </p:spTree>
    <p:extLst>
      <p:ext uri="{BB962C8B-B14F-4D97-AF65-F5344CB8AC3E}">
        <p14:creationId xmlns:p14="http://schemas.microsoft.com/office/powerpoint/2010/main" val="2189626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Anticonvulsants</a:t>
            </a:r>
          </a:p>
        </p:txBody>
      </p:sp>
      <p:sp>
        <p:nvSpPr>
          <p:cNvPr id="5" name="Content Placeholder 4"/>
          <p:cNvSpPr>
            <a:spLocks noGrp="1"/>
          </p:cNvSpPr>
          <p:nvPr>
            <p:ph idx="1"/>
          </p:nvPr>
        </p:nvSpPr>
        <p:spPr>
          <a:xfrm>
            <a:off x="457200" y="1047750"/>
            <a:ext cx="8229600" cy="3505200"/>
          </a:xfrm>
        </p:spPr>
        <p:txBody>
          <a:bodyPr/>
          <a:lstStyle/>
          <a:p>
            <a:r>
              <a:rPr lang="en-US" sz="1900" dirty="0">
                <a:solidFill>
                  <a:srgbClr val="000000"/>
                </a:solidFill>
              </a:rPr>
              <a:t>For adults and children with Lennox-Gastaut syndrome, AAN recommends lamotrigine and topiramate</a:t>
            </a:r>
          </a:p>
          <a:p>
            <a:r>
              <a:rPr lang="en-US" sz="1900" dirty="0">
                <a:solidFill>
                  <a:srgbClr val="000000"/>
                </a:solidFill>
              </a:rPr>
              <a:t>There are several agents that are FDA-approved as adjunct therapy for this indication</a:t>
            </a:r>
          </a:p>
          <a:p>
            <a:r>
              <a:rPr lang="en-US" sz="1900" dirty="0">
                <a:solidFill>
                  <a:srgbClr val="000000"/>
                </a:solidFill>
              </a:rPr>
              <a:t>Clonazepam may be used as monotherapy or adjunctive therapy</a:t>
            </a:r>
          </a:p>
          <a:p>
            <a:r>
              <a:rPr lang="en-US" sz="1900" dirty="0">
                <a:solidFill>
                  <a:srgbClr val="000000"/>
                </a:solidFill>
              </a:rPr>
              <a:t>Felbamate should be reserved for use if all other options have been exhausted, and the benefits outweigh the risks of aplastic anemia and hepatotoxicity</a:t>
            </a:r>
          </a:p>
          <a:p>
            <a:r>
              <a:rPr lang="en-US" sz="1900" dirty="0">
                <a:solidFill>
                  <a:srgbClr val="000000"/>
                </a:solidFill>
              </a:rPr>
              <a:t>For treatment of infantile spasms, AAN recommends low-dose adrenocorticotropic hormone (ACTH) as the treatment of choice; vigabatrin may be useful for short-term treatment</a:t>
            </a:r>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18</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942941371"/>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8DB77-695D-5209-BD35-C4603F0D3B7C}"/>
              </a:ext>
            </a:extLst>
          </p:cNvPr>
          <p:cNvSpPr>
            <a:spLocks noGrp="1"/>
          </p:cNvSpPr>
          <p:nvPr>
            <p:ph type="title"/>
          </p:nvPr>
        </p:nvSpPr>
        <p:spPr/>
        <p:txBody>
          <a:bodyPr/>
          <a:lstStyle/>
          <a:p>
            <a:r>
              <a:rPr lang="en-US" sz="3200" dirty="0">
                <a:solidFill>
                  <a:srgbClr val="0070C0"/>
                </a:solidFill>
              </a:rPr>
              <a:t>Zavzpret (</a:t>
            </a:r>
            <a:r>
              <a:rPr lang="en-US" sz="3200" i="0" dirty="0">
                <a:solidFill>
                  <a:srgbClr val="0070C0"/>
                </a:solidFill>
                <a:effectLst/>
              </a:rPr>
              <a:t>zavegepant)</a:t>
            </a:r>
            <a:endParaRPr lang="en-US" sz="3200" dirty="0">
              <a:solidFill>
                <a:srgbClr val="0070C0"/>
              </a:solidFill>
            </a:endParaRPr>
          </a:p>
        </p:txBody>
      </p:sp>
      <p:sp>
        <p:nvSpPr>
          <p:cNvPr id="3" name="Content Placeholder 2">
            <a:extLst>
              <a:ext uri="{FF2B5EF4-FFF2-40B4-BE49-F238E27FC236}">
                <a16:creationId xmlns:a16="http://schemas.microsoft.com/office/drawing/2014/main" id="{84078EE0-EA30-9423-8251-C3719B7CD013}"/>
              </a:ext>
            </a:extLst>
          </p:cNvPr>
          <p:cNvSpPr>
            <a:spLocks noGrp="1"/>
          </p:cNvSpPr>
          <p:nvPr>
            <p:ph idx="1"/>
          </p:nvPr>
        </p:nvSpPr>
        <p:spPr>
          <a:xfrm>
            <a:off x="457200" y="992889"/>
            <a:ext cx="8229600" cy="3560061"/>
          </a:xfrm>
        </p:spPr>
        <p:txBody>
          <a:bodyPr/>
          <a:lstStyle/>
          <a:p>
            <a:r>
              <a:rPr lang="en-US" sz="2000" b="0" i="0" dirty="0">
                <a:solidFill>
                  <a:srgbClr val="000000"/>
                </a:solidFill>
                <a:effectLst/>
              </a:rPr>
              <a:t>Indicated for the acute treatment of migraine with or without aura in adults</a:t>
            </a:r>
          </a:p>
          <a:p>
            <a:r>
              <a:rPr lang="en-US" sz="2000" b="0" i="0" dirty="0">
                <a:solidFill>
                  <a:srgbClr val="000000"/>
                </a:solidFill>
                <a:effectLst/>
              </a:rPr>
              <a:t>It is not indicated for the preventive treatment of migraine</a:t>
            </a:r>
          </a:p>
          <a:p>
            <a:r>
              <a:rPr lang="en-US" sz="2000" b="0" i="0" dirty="0">
                <a:solidFill>
                  <a:srgbClr val="000000"/>
                </a:solidFill>
                <a:effectLst/>
              </a:rPr>
              <a:t>The recommended dose is 10 mg given as a single spray in one nostril, as needed</a:t>
            </a:r>
          </a:p>
          <a:p>
            <a:r>
              <a:rPr lang="en-US" sz="2000" b="0" i="0" dirty="0">
                <a:solidFill>
                  <a:srgbClr val="000000"/>
                </a:solidFill>
                <a:effectLst/>
              </a:rPr>
              <a:t>The maximum dose is 10 mg in a 24-hour period </a:t>
            </a:r>
          </a:p>
          <a:p>
            <a:r>
              <a:rPr lang="en-US" sz="2000" b="0" i="0" dirty="0">
                <a:solidFill>
                  <a:srgbClr val="000000"/>
                </a:solidFill>
                <a:effectLst/>
              </a:rPr>
              <a:t>Available as 10 mg nasal spray</a:t>
            </a:r>
          </a:p>
          <a:p>
            <a:r>
              <a:rPr lang="en-US" sz="2000" b="0" i="0" dirty="0">
                <a:solidFill>
                  <a:srgbClr val="000000"/>
                </a:solidFill>
                <a:effectLst/>
              </a:rPr>
              <a:t>Contraindicated in patients with a history of hypersensitivity reaction to zavegepant or to any of the components</a:t>
            </a:r>
          </a:p>
          <a:p>
            <a:r>
              <a:rPr lang="en-US" sz="2000" i="0" dirty="0">
                <a:solidFill>
                  <a:srgbClr val="000000"/>
                </a:solidFill>
                <a:effectLst/>
              </a:rPr>
              <a:t>Carries a warning about hypersensitivity </a:t>
            </a:r>
            <a:r>
              <a:rPr lang="en-US" sz="2000" dirty="0">
                <a:solidFill>
                  <a:srgbClr val="000000"/>
                </a:solidFill>
              </a:rPr>
              <a:t>r</a:t>
            </a:r>
            <a:r>
              <a:rPr lang="en-US" sz="2000" i="0" dirty="0">
                <a:solidFill>
                  <a:srgbClr val="000000"/>
                </a:solidFill>
                <a:effectLst/>
              </a:rPr>
              <a:t>eactions</a:t>
            </a:r>
          </a:p>
          <a:p>
            <a:endParaRPr lang="en-US" sz="2000" dirty="0"/>
          </a:p>
        </p:txBody>
      </p:sp>
    </p:spTree>
    <p:extLst>
      <p:ext uri="{BB962C8B-B14F-4D97-AF65-F5344CB8AC3E}">
        <p14:creationId xmlns:p14="http://schemas.microsoft.com/office/powerpoint/2010/main" val="1582307531"/>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8DB77-695D-5209-BD35-C4603F0D3B7C}"/>
              </a:ext>
            </a:extLst>
          </p:cNvPr>
          <p:cNvSpPr>
            <a:spLocks noGrp="1"/>
          </p:cNvSpPr>
          <p:nvPr>
            <p:ph type="title"/>
          </p:nvPr>
        </p:nvSpPr>
        <p:spPr/>
        <p:txBody>
          <a:bodyPr/>
          <a:lstStyle/>
          <a:p>
            <a:r>
              <a:rPr lang="en-US" sz="3200" dirty="0">
                <a:solidFill>
                  <a:srgbClr val="0070C0"/>
                </a:solidFill>
              </a:rPr>
              <a:t>Zavzpret (</a:t>
            </a:r>
            <a:r>
              <a:rPr lang="en-US" sz="3200" i="0" dirty="0">
                <a:solidFill>
                  <a:srgbClr val="0070C0"/>
                </a:solidFill>
                <a:effectLst/>
              </a:rPr>
              <a:t>zavegepant)</a:t>
            </a:r>
            <a:endParaRPr lang="en-US" sz="3200" dirty="0">
              <a:solidFill>
                <a:srgbClr val="0070C0"/>
              </a:solidFill>
            </a:endParaRPr>
          </a:p>
        </p:txBody>
      </p:sp>
      <p:sp>
        <p:nvSpPr>
          <p:cNvPr id="3" name="Content Placeholder 2">
            <a:extLst>
              <a:ext uri="{FF2B5EF4-FFF2-40B4-BE49-F238E27FC236}">
                <a16:creationId xmlns:a16="http://schemas.microsoft.com/office/drawing/2014/main" id="{84078EE0-EA30-9423-8251-C3719B7CD013}"/>
              </a:ext>
            </a:extLst>
          </p:cNvPr>
          <p:cNvSpPr>
            <a:spLocks noGrp="1"/>
          </p:cNvSpPr>
          <p:nvPr>
            <p:ph idx="1"/>
          </p:nvPr>
        </p:nvSpPr>
        <p:spPr>
          <a:xfrm>
            <a:off x="233569" y="925166"/>
            <a:ext cx="8678518" cy="3627784"/>
          </a:xfrm>
        </p:spPr>
        <p:txBody>
          <a:bodyPr lIns="91440" tIns="45720" rIns="91440" bIns="45720" anchor="t"/>
          <a:lstStyle/>
          <a:p>
            <a:r>
              <a:rPr lang="en-US" sz="1800" dirty="0">
                <a:solidFill>
                  <a:srgbClr val="000000"/>
                </a:solidFill>
                <a:cs typeface="Arial"/>
              </a:rPr>
              <a:t>A</a:t>
            </a:r>
            <a:r>
              <a:rPr lang="en-US" sz="1800" b="0" i="0" dirty="0">
                <a:solidFill>
                  <a:srgbClr val="000000"/>
                </a:solidFill>
                <a:effectLst/>
                <a:cs typeface="Arial"/>
              </a:rPr>
              <a:t>dverse reactions include taste disorders, nausea, nasal discomfort, and vomiting</a:t>
            </a:r>
          </a:p>
          <a:p>
            <a:r>
              <a:rPr lang="en-US" sz="1800" dirty="0">
                <a:solidFill>
                  <a:srgbClr val="000000"/>
                </a:solidFill>
                <a:cs typeface="Arial"/>
              </a:rPr>
              <a:t>There are no comparative trials</a:t>
            </a:r>
            <a:endParaRPr lang="en-US" sz="1800" b="0" i="0" dirty="0">
              <a:solidFill>
                <a:srgbClr val="000000"/>
              </a:solidFill>
              <a:effectLst/>
              <a:cs typeface="Arial"/>
            </a:endParaRPr>
          </a:p>
          <a:p>
            <a:r>
              <a:rPr lang="en-US" sz="1800" b="0" i="0" dirty="0">
                <a:solidFill>
                  <a:srgbClr val="000000"/>
                </a:solidFill>
                <a:effectLst/>
                <a:cs typeface="Arial"/>
              </a:rPr>
              <a:t>The FDA approval of Zavzpret was based on two pivotal randomized, double-blind, placebo-controlled studies that established the efficacy, tolerability and safety profiles of Zavzpret for the acute treatment of migraine</a:t>
            </a:r>
            <a:endParaRPr lang="en-US" sz="1800" dirty="0">
              <a:solidFill>
                <a:srgbClr val="000000"/>
              </a:solidFill>
              <a:cs typeface="Arial"/>
            </a:endParaRPr>
          </a:p>
          <a:p>
            <a:r>
              <a:rPr lang="en-US" sz="1800" b="0" i="0" dirty="0">
                <a:solidFill>
                  <a:srgbClr val="000000"/>
                </a:solidFill>
                <a:effectLst/>
                <a:cs typeface="Arial"/>
              </a:rPr>
              <a:t>In these studies, Zavzpret was statistically superior to placebo on the co-primary endpoints of:</a:t>
            </a:r>
          </a:p>
          <a:p>
            <a:pPr lvl="1"/>
            <a:r>
              <a:rPr lang="en-US" sz="1800" dirty="0">
                <a:solidFill>
                  <a:srgbClr val="000000"/>
                </a:solidFill>
                <a:cs typeface="Arial"/>
              </a:rPr>
              <a:t>P</a:t>
            </a:r>
            <a:r>
              <a:rPr lang="en-US" sz="1800" b="0" i="0" dirty="0">
                <a:solidFill>
                  <a:srgbClr val="000000"/>
                </a:solidFill>
                <a:effectLst/>
                <a:cs typeface="Arial"/>
              </a:rPr>
              <a:t>ain freedom (defined as a reduction of moderate or severe headache pain to no headache pain)</a:t>
            </a:r>
            <a:r>
              <a:rPr lang="en-US" sz="1800" dirty="0">
                <a:solidFill>
                  <a:srgbClr val="000000"/>
                </a:solidFill>
                <a:cs typeface="Arial"/>
              </a:rPr>
              <a:t> </a:t>
            </a:r>
            <a:endParaRPr lang="en-US" sz="1800" dirty="0">
              <a:solidFill>
                <a:srgbClr val="000000"/>
              </a:solidFill>
            </a:endParaRPr>
          </a:p>
          <a:p>
            <a:pPr lvl="1"/>
            <a:r>
              <a:rPr lang="en-US" sz="1800" dirty="0">
                <a:solidFill>
                  <a:srgbClr val="000000"/>
                </a:solidFill>
                <a:cs typeface="Arial"/>
              </a:rPr>
              <a:t>F</a:t>
            </a:r>
            <a:r>
              <a:rPr lang="en-US" sz="1800" b="0" i="0" dirty="0">
                <a:solidFill>
                  <a:srgbClr val="000000"/>
                </a:solidFill>
                <a:effectLst/>
                <a:cs typeface="Arial"/>
              </a:rPr>
              <a:t>reedom from most bothersome symptom at two hours post-dose (defined as the absence of the self-identified most bothersome symptom)</a:t>
            </a:r>
            <a:endParaRPr lang="en-US" sz="1800" dirty="0">
              <a:solidFill>
                <a:srgbClr val="000000"/>
              </a:solidFill>
              <a:cs typeface="Arial"/>
            </a:endParaRPr>
          </a:p>
        </p:txBody>
      </p:sp>
    </p:spTree>
    <p:extLst>
      <p:ext uri="{BB962C8B-B14F-4D97-AF65-F5344CB8AC3E}">
        <p14:creationId xmlns:p14="http://schemas.microsoft.com/office/powerpoint/2010/main" val="378640913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8DB77-695D-5209-BD35-C4603F0D3B7C}"/>
              </a:ext>
            </a:extLst>
          </p:cNvPr>
          <p:cNvSpPr>
            <a:spLocks noGrp="1"/>
          </p:cNvSpPr>
          <p:nvPr>
            <p:ph type="title"/>
          </p:nvPr>
        </p:nvSpPr>
        <p:spPr/>
        <p:txBody>
          <a:bodyPr/>
          <a:lstStyle/>
          <a:p>
            <a:r>
              <a:rPr lang="en-US" sz="3200" dirty="0">
                <a:solidFill>
                  <a:srgbClr val="0070C0"/>
                </a:solidFill>
              </a:rPr>
              <a:t>Zavzpret (</a:t>
            </a:r>
            <a:r>
              <a:rPr lang="en-US" sz="3200" i="0" dirty="0">
                <a:solidFill>
                  <a:srgbClr val="0070C0"/>
                </a:solidFill>
                <a:effectLst/>
              </a:rPr>
              <a:t>zavegepant)</a:t>
            </a:r>
            <a:endParaRPr lang="en-US" sz="3200" dirty="0">
              <a:solidFill>
                <a:srgbClr val="0070C0"/>
              </a:solidFill>
            </a:endParaRPr>
          </a:p>
        </p:txBody>
      </p:sp>
      <p:sp>
        <p:nvSpPr>
          <p:cNvPr id="3" name="Content Placeholder 2">
            <a:extLst>
              <a:ext uri="{FF2B5EF4-FFF2-40B4-BE49-F238E27FC236}">
                <a16:creationId xmlns:a16="http://schemas.microsoft.com/office/drawing/2014/main" id="{84078EE0-EA30-9423-8251-C3719B7CD013}"/>
              </a:ext>
            </a:extLst>
          </p:cNvPr>
          <p:cNvSpPr>
            <a:spLocks noGrp="1"/>
          </p:cNvSpPr>
          <p:nvPr>
            <p:ph idx="1"/>
          </p:nvPr>
        </p:nvSpPr>
        <p:spPr>
          <a:xfrm>
            <a:off x="457200" y="1047750"/>
            <a:ext cx="8229600" cy="3505200"/>
          </a:xfrm>
        </p:spPr>
        <p:txBody>
          <a:bodyPr/>
          <a:lstStyle/>
          <a:p>
            <a:r>
              <a:rPr lang="en-US" sz="2200" b="0" i="0" dirty="0">
                <a:solidFill>
                  <a:srgbClr val="000000"/>
                </a:solidFill>
                <a:effectLst/>
              </a:rPr>
              <a:t>In the pivotal Phase 3 study, 1,405 people were randomized to receive a single 10 mg dose of either zavegepant or placebo</a:t>
            </a:r>
          </a:p>
          <a:p>
            <a:r>
              <a:rPr lang="en-US" sz="2200" b="0" i="0" dirty="0">
                <a:solidFill>
                  <a:srgbClr val="000000"/>
                </a:solidFill>
                <a:effectLst/>
              </a:rPr>
              <a:t>Participants historically experienced two to eight moderate or severe migraine attacks per month, and their untreated attacks lasted a mean of 30.8 hours</a:t>
            </a:r>
          </a:p>
          <a:p>
            <a:r>
              <a:rPr lang="en-US" sz="2200" b="0" i="0" dirty="0">
                <a:solidFill>
                  <a:srgbClr val="000000"/>
                </a:solidFill>
                <a:effectLst/>
              </a:rPr>
              <a:t>Zavzpret showed broad efficacy by also demonstrating statistically significant superiority to placebo across 13 of 17 prespecified secondary outcome measures</a:t>
            </a:r>
          </a:p>
          <a:p>
            <a:pPr marL="0" indent="0">
              <a:buNone/>
            </a:pPr>
            <a:endParaRPr lang="en-US" sz="2000" dirty="0"/>
          </a:p>
        </p:txBody>
      </p:sp>
    </p:spTree>
    <p:extLst>
      <p:ext uri="{BB962C8B-B14F-4D97-AF65-F5344CB8AC3E}">
        <p14:creationId xmlns:p14="http://schemas.microsoft.com/office/powerpoint/2010/main" val="219712941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8DB77-695D-5209-BD35-C4603F0D3B7C}"/>
              </a:ext>
            </a:extLst>
          </p:cNvPr>
          <p:cNvSpPr>
            <a:spLocks noGrp="1"/>
          </p:cNvSpPr>
          <p:nvPr>
            <p:ph type="title"/>
          </p:nvPr>
        </p:nvSpPr>
        <p:spPr/>
        <p:txBody>
          <a:bodyPr/>
          <a:lstStyle/>
          <a:p>
            <a:r>
              <a:rPr lang="en-US" sz="3200" dirty="0">
                <a:solidFill>
                  <a:srgbClr val="0070C0"/>
                </a:solidFill>
              </a:rPr>
              <a:t>Zavzpret (</a:t>
            </a:r>
            <a:r>
              <a:rPr lang="en-US" sz="3200" i="0" dirty="0">
                <a:solidFill>
                  <a:srgbClr val="0070C0"/>
                </a:solidFill>
                <a:effectLst/>
              </a:rPr>
              <a:t>zavegepant)</a:t>
            </a:r>
            <a:endParaRPr lang="en-US" sz="3200" dirty="0">
              <a:solidFill>
                <a:srgbClr val="0070C0"/>
              </a:solidFill>
            </a:endParaRPr>
          </a:p>
        </p:txBody>
      </p:sp>
      <p:sp>
        <p:nvSpPr>
          <p:cNvPr id="3" name="Content Placeholder 2">
            <a:extLst>
              <a:ext uri="{FF2B5EF4-FFF2-40B4-BE49-F238E27FC236}">
                <a16:creationId xmlns:a16="http://schemas.microsoft.com/office/drawing/2014/main" id="{84078EE0-EA30-9423-8251-C3719B7CD013}"/>
              </a:ext>
            </a:extLst>
          </p:cNvPr>
          <p:cNvSpPr>
            <a:spLocks noGrp="1"/>
          </p:cNvSpPr>
          <p:nvPr>
            <p:ph idx="1"/>
          </p:nvPr>
        </p:nvSpPr>
        <p:spPr>
          <a:xfrm>
            <a:off x="304800" y="895350"/>
            <a:ext cx="8534400" cy="3733800"/>
          </a:xfrm>
        </p:spPr>
        <p:txBody>
          <a:bodyPr/>
          <a:lstStyle/>
          <a:p>
            <a:r>
              <a:rPr lang="en-US" dirty="0">
                <a:solidFill>
                  <a:srgbClr val="000000"/>
                </a:solidFill>
              </a:rPr>
              <a:t>These </a:t>
            </a:r>
            <a:r>
              <a:rPr lang="en-US" b="0" i="0" dirty="0">
                <a:solidFill>
                  <a:srgbClr val="000000"/>
                </a:solidFill>
                <a:effectLst/>
              </a:rPr>
              <a:t>include:</a:t>
            </a:r>
          </a:p>
          <a:p>
            <a:pPr lvl="1"/>
            <a:r>
              <a:rPr lang="en-US" sz="2400" dirty="0">
                <a:solidFill>
                  <a:srgbClr val="000000"/>
                </a:solidFill>
              </a:rPr>
              <a:t>E</a:t>
            </a:r>
            <a:r>
              <a:rPr lang="en-US" sz="2400" b="0" i="0" dirty="0">
                <a:solidFill>
                  <a:srgbClr val="000000"/>
                </a:solidFill>
                <a:effectLst/>
              </a:rPr>
              <a:t>arly time point endpoints (e.g., 15 and 30-minute pain relief and return to normal function at 30 minutes)</a:t>
            </a:r>
          </a:p>
          <a:p>
            <a:pPr lvl="1"/>
            <a:r>
              <a:rPr lang="en-US" sz="2400" dirty="0">
                <a:solidFill>
                  <a:srgbClr val="000000"/>
                </a:solidFill>
              </a:rPr>
              <a:t>R</a:t>
            </a:r>
            <a:r>
              <a:rPr lang="en-US" sz="2400" b="0" i="0" dirty="0">
                <a:solidFill>
                  <a:srgbClr val="000000"/>
                </a:solidFill>
                <a:effectLst/>
              </a:rPr>
              <a:t>eturn to normal function at 2 hours</a:t>
            </a:r>
          </a:p>
          <a:p>
            <a:pPr lvl="1"/>
            <a:r>
              <a:rPr lang="en-US" sz="2400" dirty="0">
                <a:solidFill>
                  <a:srgbClr val="000000"/>
                </a:solidFill>
              </a:rPr>
              <a:t>D</a:t>
            </a:r>
            <a:r>
              <a:rPr lang="en-US" sz="2400" b="0" i="0" dirty="0">
                <a:solidFill>
                  <a:srgbClr val="000000"/>
                </a:solidFill>
                <a:effectLst/>
              </a:rPr>
              <a:t>urable efficacy endpoints (e.g., 2-24 and 2-48 hour sustained pain freedom and sustained pain relief)</a:t>
            </a:r>
          </a:p>
          <a:p>
            <a:r>
              <a:rPr lang="en-US" b="0" i="0" dirty="0">
                <a:solidFill>
                  <a:srgbClr val="000000"/>
                </a:solidFill>
                <a:effectLst/>
              </a:rPr>
              <a:t>On the 14th endpoint, return to normal function at 15 minutes post-dose, the difference between Zavzpret and placebo was not significant</a:t>
            </a:r>
            <a:endParaRPr lang="en-US" dirty="0">
              <a:solidFill>
                <a:srgbClr val="000000"/>
              </a:solidFill>
            </a:endParaRPr>
          </a:p>
          <a:p>
            <a:pPr marL="0" indent="0">
              <a:buNone/>
            </a:pPr>
            <a:endParaRPr lang="en-US" sz="2000" dirty="0"/>
          </a:p>
        </p:txBody>
      </p:sp>
    </p:spTree>
    <p:extLst>
      <p:ext uri="{BB962C8B-B14F-4D97-AF65-F5344CB8AC3E}">
        <p14:creationId xmlns:p14="http://schemas.microsoft.com/office/powerpoint/2010/main" val="49883317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8DB77-695D-5209-BD35-C4603F0D3B7C}"/>
              </a:ext>
            </a:extLst>
          </p:cNvPr>
          <p:cNvSpPr>
            <a:spLocks noGrp="1"/>
          </p:cNvSpPr>
          <p:nvPr>
            <p:ph type="title"/>
          </p:nvPr>
        </p:nvSpPr>
        <p:spPr/>
        <p:txBody>
          <a:bodyPr/>
          <a:lstStyle/>
          <a:p>
            <a:r>
              <a:rPr lang="en-US" sz="3200" dirty="0">
                <a:solidFill>
                  <a:srgbClr val="0070C0"/>
                </a:solidFill>
              </a:rPr>
              <a:t>Inpefa (sotagliflozin)</a:t>
            </a:r>
          </a:p>
        </p:txBody>
      </p:sp>
      <p:sp>
        <p:nvSpPr>
          <p:cNvPr id="3" name="Content Placeholder 2">
            <a:extLst>
              <a:ext uri="{FF2B5EF4-FFF2-40B4-BE49-F238E27FC236}">
                <a16:creationId xmlns:a16="http://schemas.microsoft.com/office/drawing/2014/main" id="{84078EE0-EA30-9423-8251-C3719B7CD013}"/>
              </a:ext>
            </a:extLst>
          </p:cNvPr>
          <p:cNvSpPr>
            <a:spLocks noGrp="1"/>
          </p:cNvSpPr>
          <p:nvPr>
            <p:ph idx="1"/>
          </p:nvPr>
        </p:nvSpPr>
        <p:spPr>
          <a:xfrm>
            <a:off x="304800" y="992889"/>
            <a:ext cx="8534400" cy="3636261"/>
          </a:xfrm>
        </p:spPr>
        <p:txBody>
          <a:bodyPr/>
          <a:lstStyle/>
          <a:p>
            <a:r>
              <a:rPr lang="en-US" sz="2200" dirty="0">
                <a:solidFill>
                  <a:srgbClr val="000000"/>
                </a:solidFill>
              </a:rPr>
              <a:t>Indicated to reduce the risk of cardiovascular death, hospitalization for heart failure, and urgent heart failure visit in adults with heart failure, or type 2 diabetes mellitus, chronic kidney disease, and other cardiovascular risk factors </a:t>
            </a:r>
          </a:p>
          <a:p>
            <a:r>
              <a:rPr lang="en-US" sz="2200" dirty="0">
                <a:solidFill>
                  <a:srgbClr val="000000"/>
                </a:solidFill>
              </a:rPr>
              <a:t>Volume status should be corrected before starting Inpefa at 200 mg once daily</a:t>
            </a:r>
          </a:p>
          <a:p>
            <a:r>
              <a:rPr lang="en-US" sz="2200" dirty="0">
                <a:solidFill>
                  <a:srgbClr val="000000"/>
                </a:solidFill>
              </a:rPr>
              <a:t>Dose is to be titrated to 400 mg as tolerated</a:t>
            </a:r>
          </a:p>
          <a:p>
            <a:r>
              <a:rPr lang="en-US" sz="2200" dirty="0">
                <a:solidFill>
                  <a:srgbClr val="000000"/>
                </a:solidFill>
              </a:rPr>
              <a:t>In patients with decompensated heart failure, dosing should begin when patients are hemodynamically stable</a:t>
            </a:r>
          </a:p>
          <a:p>
            <a:r>
              <a:rPr lang="en-US" sz="2200" dirty="0">
                <a:solidFill>
                  <a:srgbClr val="000000"/>
                </a:solidFill>
              </a:rPr>
              <a:t>Available as 200 mg and 400 mg tablets</a:t>
            </a:r>
          </a:p>
        </p:txBody>
      </p:sp>
    </p:spTree>
    <p:extLst>
      <p:ext uri="{BB962C8B-B14F-4D97-AF65-F5344CB8AC3E}">
        <p14:creationId xmlns:p14="http://schemas.microsoft.com/office/powerpoint/2010/main" val="3061093500"/>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8DB77-695D-5209-BD35-C4603F0D3B7C}"/>
              </a:ext>
            </a:extLst>
          </p:cNvPr>
          <p:cNvSpPr>
            <a:spLocks noGrp="1"/>
          </p:cNvSpPr>
          <p:nvPr>
            <p:ph type="title"/>
          </p:nvPr>
        </p:nvSpPr>
        <p:spPr>
          <a:xfrm>
            <a:off x="457200" y="135639"/>
            <a:ext cx="8229600" cy="683511"/>
          </a:xfrm>
        </p:spPr>
        <p:txBody>
          <a:bodyPr/>
          <a:lstStyle/>
          <a:p>
            <a:r>
              <a:rPr lang="en-US" sz="3200" dirty="0">
                <a:solidFill>
                  <a:srgbClr val="0070C0"/>
                </a:solidFill>
              </a:rPr>
              <a:t>Inpefa (sotagliflozin)</a:t>
            </a:r>
          </a:p>
        </p:txBody>
      </p:sp>
      <p:sp>
        <p:nvSpPr>
          <p:cNvPr id="3" name="Content Placeholder 2">
            <a:extLst>
              <a:ext uri="{FF2B5EF4-FFF2-40B4-BE49-F238E27FC236}">
                <a16:creationId xmlns:a16="http://schemas.microsoft.com/office/drawing/2014/main" id="{84078EE0-EA30-9423-8251-C3719B7CD013}"/>
              </a:ext>
            </a:extLst>
          </p:cNvPr>
          <p:cNvSpPr>
            <a:spLocks noGrp="1"/>
          </p:cNvSpPr>
          <p:nvPr>
            <p:ph idx="1"/>
          </p:nvPr>
        </p:nvSpPr>
        <p:spPr>
          <a:xfrm>
            <a:off x="265042" y="742950"/>
            <a:ext cx="8464181" cy="3962399"/>
          </a:xfrm>
        </p:spPr>
        <p:txBody>
          <a:bodyPr lIns="91440" tIns="45720" rIns="91440" bIns="45720" anchor="t"/>
          <a:lstStyle/>
          <a:p>
            <a:r>
              <a:rPr lang="en-US" sz="1800" dirty="0">
                <a:solidFill>
                  <a:srgbClr val="000000"/>
                </a:solidFill>
                <a:cs typeface="Arial"/>
              </a:rPr>
              <a:t>Contraindicated in patients with history of serious hypersensitivity reaction to Inpefa</a:t>
            </a:r>
          </a:p>
          <a:p>
            <a:r>
              <a:rPr lang="en-US" sz="1800" dirty="0">
                <a:solidFill>
                  <a:srgbClr val="000000"/>
                </a:solidFill>
                <a:cs typeface="Arial"/>
              </a:rPr>
              <a:t>Warnings</a:t>
            </a:r>
          </a:p>
          <a:p>
            <a:pPr lvl="1"/>
            <a:r>
              <a:rPr lang="en-US" sz="1800" dirty="0">
                <a:solidFill>
                  <a:srgbClr val="000000"/>
                </a:solidFill>
                <a:cs typeface="Arial"/>
              </a:rPr>
              <a:t>Diabetic ketoacidosis in patients with type 1 DM and other ketoacidosis</a:t>
            </a:r>
          </a:p>
          <a:p>
            <a:pPr lvl="1"/>
            <a:r>
              <a:rPr lang="en-US" sz="1800" dirty="0">
                <a:solidFill>
                  <a:srgbClr val="000000"/>
                </a:solidFill>
                <a:cs typeface="Arial"/>
              </a:rPr>
              <a:t>Volume depletion</a:t>
            </a:r>
          </a:p>
          <a:p>
            <a:pPr lvl="1"/>
            <a:r>
              <a:rPr lang="en-US" sz="1800" dirty="0">
                <a:solidFill>
                  <a:srgbClr val="000000"/>
                </a:solidFill>
                <a:cs typeface="Arial"/>
              </a:rPr>
              <a:t>Urosepsis and Pyelonephritis</a:t>
            </a:r>
          </a:p>
          <a:p>
            <a:pPr lvl="1"/>
            <a:r>
              <a:rPr lang="en-US" sz="1800" dirty="0">
                <a:solidFill>
                  <a:srgbClr val="000000"/>
                </a:solidFill>
                <a:cs typeface="Arial"/>
              </a:rPr>
              <a:t>Hypoglycemia with concomitant use with insulin and insulin secretagogues</a:t>
            </a:r>
          </a:p>
          <a:p>
            <a:pPr lvl="1"/>
            <a:r>
              <a:rPr lang="en-US" sz="1800" dirty="0">
                <a:solidFill>
                  <a:srgbClr val="000000"/>
                </a:solidFill>
                <a:cs typeface="Arial"/>
              </a:rPr>
              <a:t>Necrotizing Fasciitis of the perineum (Fournier’s Gangrene)</a:t>
            </a:r>
          </a:p>
          <a:p>
            <a:pPr lvl="1"/>
            <a:r>
              <a:rPr lang="en-US" sz="1800" dirty="0">
                <a:solidFill>
                  <a:srgbClr val="000000"/>
                </a:solidFill>
                <a:cs typeface="Arial"/>
              </a:rPr>
              <a:t>Genital mycotic infections</a:t>
            </a:r>
          </a:p>
          <a:p>
            <a:pPr lvl="1"/>
            <a:r>
              <a:rPr lang="en-US" sz="1800" dirty="0">
                <a:solidFill>
                  <a:srgbClr val="000000"/>
                </a:solidFill>
                <a:cs typeface="Arial"/>
              </a:rPr>
              <a:t>Positive Urine Glucose Test </a:t>
            </a:r>
          </a:p>
          <a:p>
            <a:pPr lvl="1"/>
            <a:r>
              <a:rPr lang="en-US" sz="1800" dirty="0">
                <a:solidFill>
                  <a:srgbClr val="000000"/>
                </a:solidFill>
                <a:cs typeface="Arial"/>
              </a:rPr>
              <a:t>Interference with 1,5-anhydroglucitol (1,5-AG) Assay </a:t>
            </a:r>
            <a:endParaRPr lang="en-US" sz="1800" dirty="0">
              <a:solidFill>
                <a:srgbClr val="000000"/>
              </a:solidFill>
            </a:endParaRPr>
          </a:p>
        </p:txBody>
      </p:sp>
    </p:spTree>
    <p:extLst>
      <p:ext uri="{BB962C8B-B14F-4D97-AF65-F5344CB8AC3E}">
        <p14:creationId xmlns:p14="http://schemas.microsoft.com/office/powerpoint/2010/main" val="3197687077"/>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8DB77-695D-5209-BD35-C4603F0D3B7C}"/>
              </a:ext>
            </a:extLst>
          </p:cNvPr>
          <p:cNvSpPr>
            <a:spLocks noGrp="1"/>
          </p:cNvSpPr>
          <p:nvPr>
            <p:ph type="title"/>
          </p:nvPr>
        </p:nvSpPr>
        <p:spPr/>
        <p:txBody>
          <a:bodyPr/>
          <a:lstStyle/>
          <a:p>
            <a:r>
              <a:rPr lang="en-US" sz="3200" dirty="0">
                <a:solidFill>
                  <a:srgbClr val="0070C0"/>
                </a:solidFill>
              </a:rPr>
              <a:t>Inpefa (sotagliflozin)</a:t>
            </a:r>
          </a:p>
        </p:txBody>
      </p:sp>
      <p:sp>
        <p:nvSpPr>
          <p:cNvPr id="3" name="Content Placeholder 2">
            <a:extLst>
              <a:ext uri="{FF2B5EF4-FFF2-40B4-BE49-F238E27FC236}">
                <a16:creationId xmlns:a16="http://schemas.microsoft.com/office/drawing/2014/main" id="{84078EE0-EA30-9423-8251-C3719B7CD013}"/>
              </a:ext>
            </a:extLst>
          </p:cNvPr>
          <p:cNvSpPr>
            <a:spLocks noGrp="1"/>
          </p:cNvSpPr>
          <p:nvPr>
            <p:ph idx="1"/>
          </p:nvPr>
        </p:nvSpPr>
        <p:spPr>
          <a:xfrm>
            <a:off x="304800" y="819151"/>
            <a:ext cx="8686800" cy="3810000"/>
          </a:xfrm>
        </p:spPr>
        <p:txBody>
          <a:bodyPr/>
          <a:lstStyle/>
          <a:p>
            <a:pPr indent="-285750"/>
            <a:r>
              <a:rPr lang="en-US" sz="2000" dirty="0">
                <a:solidFill>
                  <a:srgbClr val="000000"/>
                </a:solidFill>
              </a:rPr>
              <a:t>Adverse reactions include urinary tract infection, volume depletion, diarrhea, and hypoglycemia</a:t>
            </a:r>
          </a:p>
          <a:p>
            <a:pPr indent="-285750"/>
            <a:r>
              <a:rPr lang="en-US" sz="2000" dirty="0">
                <a:solidFill>
                  <a:srgbClr val="000000"/>
                </a:solidFill>
              </a:rPr>
              <a:t>There are no comparative trials</a:t>
            </a:r>
          </a:p>
          <a:p>
            <a:pPr indent="-285750"/>
            <a:r>
              <a:rPr lang="en-US" sz="2000" b="0" i="0" dirty="0">
                <a:solidFill>
                  <a:srgbClr val="000000"/>
                </a:solidFill>
                <a:effectLst/>
              </a:rPr>
              <a:t>FDA approval of Inpefa was based on two randomized, double-blind, placebo-controlled Phase 3 cardiovascular outcomes studies in patients with heart failure or at risk of heart failure</a:t>
            </a:r>
          </a:p>
          <a:p>
            <a:pPr indent="-285750"/>
            <a:r>
              <a:rPr lang="en-US" sz="2000" b="0" i="0" dirty="0">
                <a:solidFill>
                  <a:srgbClr val="000000"/>
                </a:solidFill>
                <a:effectLst/>
              </a:rPr>
              <a:t>Together, SOLOIST-WHF (Worsening Heart Failure) and SCORED enrolled almost 12,000 patients</a:t>
            </a:r>
          </a:p>
          <a:p>
            <a:pPr indent="-285750"/>
            <a:r>
              <a:rPr lang="en-US" sz="2000" b="0" i="0" dirty="0">
                <a:solidFill>
                  <a:srgbClr val="000000"/>
                </a:solidFill>
                <a:effectLst/>
              </a:rPr>
              <a:t>Results from SOLOIST-WHF showed that Inpefa significantly reduced risk of the composite of hospitalizations for heart failure, urgent visits for heart failure, and cardiovascular death by 33% compared to placebo in patients who had been recently hospitalized for worsening heart failure</a:t>
            </a:r>
            <a:endParaRPr lang="en-US" sz="2000" dirty="0">
              <a:solidFill>
                <a:srgbClr val="000000"/>
              </a:solidFill>
            </a:endParaRPr>
          </a:p>
        </p:txBody>
      </p:sp>
    </p:spTree>
    <p:extLst>
      <p:ext uri="{BB962C8B-B14F-4D97-AF65-F5344CB8AC3E}">
        <p14:creationId xmlns:p14="http://schemas.microsoft.com/office/powerpoint/2010/main" val="146945686"/>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8DB77-695D-5209-BD35-C4603F0D3B7C}"/>
              </a:ext>
            </a:extLst>
          </p:cNvPr>
          <p:cNvSpPr>
            <a:spLocks noGrp="1"/>
          </p:cNvSpPr>
          <p:nvPr>
            <p:ph type="title"/>
          </p:nvPr>
        </p:nvSpPr>
        <p:spPr/>
        <p:txBody>
          <a:bodyPr/>
          <a:lstStyle/>
          <a:p>
            <a:r>
              <a:rPr lang="en-US" sz="3200" dirty="0">
                <a:solidFill>
                  <a:srgbClr val="0070C0"/>
                </a:solidFill>
              </a:rPr>
              <a:t>Miebo (perfluorohexyloctane)</a:t>
            </a:r>
          </a:p>
        </p:txBody>
      </p:sp>
      <p:sp>
        <p:nvSpPr>
          <p:cNvPr id="3" name="Content Placeholder 2">
            <a:extLst>
              <a:ext uri="{FF2B5EF4-FFF2-40B4-BE49-F238E27FC236}">
                <a16:creationId xmlns:a16="http://schemas.microsoft.com/office/drawing/2014/main" id="{84078EE0-EA30-9423-8251-C3719B7CD013}"/>
              </a:ext>
            </a:extLst>
          </p:cNvPr>
          <p:cNvSpPr>
            <a:spLocks noGrp="1"/>
          </p:cNvSpPr>
          <p:nvPr>
            <p:ph idx="1"/>
          </p:nvPr>
        </p:nvSpPr>
        <p:spPr>
          <a:xfrm>
            <a:off x="0" y="812800"/>
            <a:ext cx="8991600" cy="3816351"/>
          </a:xfrm>
        </p:spPr>
        <p:txBody>
          <a:bodyPr/>
          <a:lstStyle/>
          <a:p>
            <a:pPr indent="-285750"/>
            <a:r>
              <a:rPr lang="en-US" sz="2000" dirty="0">
                <a:solidFill>
                  <a:srgbClr val="000000"/>
                </a:solidFill>
              </a:rPr>
              <a:t>Indicated for treatment of the signs and symptoms of dry eye disease</a:t>
            </a:r>
          </a:p>
          <a:p>
            <a:pPr indent="-285750"/>
            <a:r>
              <a:rPr lang="en-US" sz="2000" dirty="0">
                <a:solidFill>
                  <a:srgbClr val="000000"/>
                </a:solidFill>
              </a:rPr>
              <a:t>Dosage is one drop instilled into each eye four times daily</a:t>
            </a:r>
          </a:p>
          <a:p>
            <a:pPr indent="-285750"/>
            <a:r>
              <a:rPr lang="en-US" sz="2000" dirty="0">
                <a:solidFill>
                  <a:srgbClr val="000000"/>
                </a:solidFill>
              </a:rPr>
              <a:t>Available as an ophthalmic solution</a:t>
            </a:r>
          </a:p>
          <a:p>
            <a:pPr indent="-285750"/>
            <a:r>
              <a:rPr lang="en-US" sz="2000" dirty="0">
                <a:solidFill>
                  <a:srgbClr val="000000"/>
                </a:solidFill>
              </a:rPr>
              <a:t>Carries no contraindications</a:t>
            </a:r>
          </a:p>
          <a:p>
            <a:pPr indent="-285750"/>
            <a:r>
              <a:rPr lang="en-US" sz="2000" dirty="0">
                <a:solidFill>
                  <a:srgbClr val="000000"/>
                </a:solidFill>
              </a:rPr>
              <a:t>Should not be administered while wearing contact lenses</a:t>
            </a:r>
          </a:p>
          <a:p>
            <a:pPr indent="-285750"/>
            <a:r>
              <a:rPr lang="en-US" sz="2000" dirty="0">
                <a:solidFill>
                  <a:srgbClr val="000000"/>
                </a:solidFill>
              </a:rPr>
              <a:t>Common ocular adverse reactions were blurred vision and conjunctival redness</a:t>
            </a:r>
          </a:p>
          <a:p>
            <a:pPr indent="-285750"/>
            <a:r>
              <a:rPr lang="en-US" sz="2000" dirty="0">
                <a:solidFill>
                  <a:srgbClr val="000000"/>
                </a:solidFill>
              </a:rPr>
              <a:t>There are no comparative trials</a:t>
            </a:r>
          </a:p>
          <a:p>
            <a:pPr indent="-285750"/>
            <a:r>
              <a:rPr lang="en-US" sz="2000" b="0" i="0" dirty="0">
                <a:solidFill>
                  <a:srgbClr val="000000"/>
                </a:solidFill>
                <a:effectLst/>
              </a:rPr>
              <a:t>The FDA approval of Miebo was based on results from two 57-day, multi-center, randomized, double-masked, saline-controlled studies, GOBI and MOJAVE</a:t>
            </a:r>
          </a:p>
          <a:p>
            <a:pPr indent="-285750"/>
            <a:r>
              <a:rPr lang="en-US" sz="2000" dirty="0">
                <a:solidFill>
                  <a:srgbClr val="000000"/>
                </a:solidFill>
              </a:rPr>
              <a:t>The trials </a:t>
            </a:r>
            <a:r>
              <a:rPr lang="en-US" sz="2000" b="0" i="0" dirty="0">
                <a:solidFill>
                  <a:srgbClr val="000000"/>
                </a:solidFill>
                <a:effectLst/>
              </a:rPr>
              <a:t>enrolled a total of 1,217 patients with a history of dry eye disease (DED) and clinical signs of Meibomian gland dysfunction (MGD)</a:t>
            </a:r>
            <a:endParaRPr lang="en-US" sz="2000" dirty="0">
              <a:solidFill>
                <a:srgbClr val="000000"/>
              </a:solidFill>
            </a:endParaRPr>
          </a:p>
          <a:p>
            <a:pPr indent="-285750"/>
            <a:endParaRPr lang="en-US" sz="1900" dirty="0">
              <a:solidFill>
                <a:srgbClr val="000000"/>
              </a:solidFill>
            </a:endParaRPr>
          </a:p>
        </p:txBody>
      </p:sp>
    </p:spTree>
    <p:extLst>
      <p:ext uri="{BB962C8B-B14F-4D97-AF65-F5344CB8AC3E}">
        <p14:creationId xmlns:p14="http://schemas.microsoft.com/office/powerpoint/2010/main" val="1221982603"/>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8DB77-695D-5209-BD35-C4603F0D3B7C}"/>
              </a:ext>
            </a:extLst>
          </p:cNvPr>
          <p:cNvSpPr>
            <a:spLocks noGrp="1"/>
          </p:cNvSpPr>
          <p:nvPr>
            <p:ph type="title"/>
          </p:nvPr>
        </p:nvSpPr>
        <p:spPr/>
        <p:txBody>
          <a:bodyPr/>
          <a:lstStyle/>
          <a:p>
            <a:r>
              <a:rPr lang="en-US" sz="3200" dirty="0">
                <a:solidFill>
                  <a:srgbClr val="0070C0"/>
                </a:solidFill>
              </a:rPr>
              <a:t>Inpefa (sotagliflozin)</a:t>
            </a:r>
          </a:p>
        </p:txBody>
      </p:sp>
      <p:sp>
        <p:nvSpPr>
          <p:cNvPr id="3" name="Content Placeholder 2">
            <a:extLst>
              <a:ext uri="{FF2B5EF4-FFF2-40B4-BE49-F238E27FC236}">
                <a16:creationId xmlns:a16="http://schemas.microsoft.com/office/drawing/2014/main" id="{84078EE0-EA30-9423-8251-C3719B7CD013}"/>
              </a:ext>
            </a:extLst>
          </p:cNvPr>
          <p:cNvSpPr>
            <a:spLocks noGrp="1"/>
          </p:cNvSpPr>
          <p:nvPr>
            <p:ph idx="1"/>
          </p:nvPr>
        </p:nvSpPr>
        <p:spPr>
          <a:xfrm>
            <a:off x="0" y="812800"/>
            <a:ext cx="8991600" cy="3816351"/>
          </a:xfrm>
        </p:spPr>
        <p:txBody>
          <a:bodyPr/>
          <a:lstStyle/>
          <a:p>
            <a:pPr indent="-285750"/>
            <a:r>
              <a:rPr lang="en-US" sz="1900" b="0" i="0" dirty="0">
                <a:solidFill>
                  <a:srgbClr val="000000"/>
                </a:solidFill>
                <a:effectLst/>
              </a:rPr>
              <a:t>For pooled patient data across both trials:</a:t>
            </a:r>
          </a:p>
          <a:p>
            <a:pPr lvl="1"/>
            <a:r>
              <a:rPr lang="en-US" sz="1900" b="0" i="0" dirty="0">
                <a:solidFill>
                  <a:srgbClr val="000000"/>
                </a:solidFill>
                <a:effectLst/>
              </a:rPr>
              <a:t>Overall results found Inpefa</a:t>
            </a:r>
            <a:r>
              <a:rPr lang="en-US" sz="1900" dirty="0">
                <a:solidFill>
                  <a:srgbClr val="000000"/>
                </a:solidFill>
              </a:rPr>
              <a:t>, c</a:t>
            </a:r>
            <a:r>
              <a:rPr lang="en-US" sz="1900" b="0" i="0" dirty="0">
                <a:solidFill>
                  <a:srgbClr val="000000"/>
                </a:solidFill>
                <a:effectLst/>
              </a:rPr>
              <a:t>ompared with placebo, resulted in significant reductions over a median period of 9 to 16 months in the risk of death due to cardiovascular causes and hospitalization or an urgent visit for HF, irrespective of ejection fraction at study entry, across both patient groups</a:t>
            </a:r>
            <a:endParaRPr lang="en-US" sz="1900" dirty="0">
              <a:solidFill>
                <a:srgbClr val="000000"/>
              </a:solidFill>
            </a:endParaRPr>
          </a:p>
          <a:p>
            <a:pPr lvl="1"/>
            <a:r>
              <a:rPr lang="en-US" sz="1900" b="0" i="0" dirty="0">
                <a:solidFill>
                  <a:srgbClr val="000000"/>
                </a:solidFill>
                <a:effectLst/>
              </a:rPr>
              <a:t>Among those patients with an ejection fraction of 40% or less, Inpefa treatment reduced risk by 22% in both the entire cohort and in the HF group</a:t>
            </a:r>
          </a:p>
          <a:p>
            <a:pPr lvl="1"/>
            <a:r>
              <a:rPr lang="en-US" sz="1900" b="0" i="0" dirty="0">
                <a:solidFill>
                  <a:srgbClr val="000000"/>
                </a:solidFill>
                <a:effectLst/>
              </a:rPr>
              <a:t>For patients with an ejection fraction of 40% to 50%, Inpefa reduced risk in the entire cohort by 39% and in the HF group by 43%</a:t>
            </a:r>
            <a:endParaRPr lang="en-US" sz="1900" dirty="0">
              <a:solidFill>
                <a:srgbClr val="000000"/>
              </a:solidFill>
            </a:endParaRPr>
          </a:p>
          <a:p>
            <a:pPr lvl="1"/>
            <a:r>
              <a:rPr lang="en-US" sz="1900" b="0" i="0" dirty="0">
                <a:solidFill>
                  <a:srgbClr val="000000"/>
                </a:solidFill>
                <a:effectLst/>
              </a:rPr>
              <a:t>For patients with HFpEF, the medication reduced risk by 30% in the entire cohort and by 33% in the HF group</a:t>
            </a:r>
          </a:p>
          <a:p>
            <a:pPr lvl="1"/>
            <a:r>
              <a:rPr lang="en-US" sz="1900" b="0" i="0" dirty="0">
                <a:solidFill>
                  <a:srgbClr val="000000"/>
                </a:solidFill>
                <a:effectLst/>
              </a:rPr>
              <a:t>All results were statistically significant and were similar for men and women</a:t>
            </a:r>
            <a:endParaRPr lang="en-US" sz="1900" dirty="0">
              <a:solidFill>
                <a:srgbClr val="000000"/>
              </a:solidFill>
            </a:endParaRPr>
          </a:p>
        </p:txBody>
      </p:sp>
    </p:spTree>
    <p:extLst>
      <p:ext uri="{BB962C8B-B14F-4D97-AF65-F5344CB8AC3E}">
        <p14:creationId xmlns:p14="http://schemas.microsoft.com/office/powerpoint/2010/main" val="2656611551"/>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8DB77-695D-5209-BD35-C4603F0D3B7C}"/>
              </a:ext>
            </a:extLst>
          </p:cNvPr>
          <p:cNvSpPr>
            <a:spLocks noGrp="1"/>
          </p:cNvSpPr>
          <p:nvPr>
            <p:ph type="title"/>
          </p:nvPr>
        </p:nvSpPr>
        <p:spPr/>
        <p:txBody>
          <a:bodyPr/>
          <a:lstStyle/>
          <a:p>
            <a:r>
              <a:rPr lang="en-US" sz="3200" dirty="0">
                <a:solidFill>
                  <a:srgbClr val="0070C0"/>
                </a:solidFill>
              </a:rPr>
              <a:t>Miebo (perfluorohexyloctane)</a:t>
            </a:r>
          </a:p>
        </p:txBody>
      </p:sp>
      <p:sp>
        <p:nvSpPr>
          <p:cNvPr id="3" name="Content Placeholder 2">
            <a:extLst>
              <a:ext uri="{FF2B5EF4-FFF2-40B4-BE49-F238E27FC236}">
                <a16:creationId xmlns:a16="http://schemas.microsoft.com/office/drawing/2014/main" id="{84078EE0-EA30-9423-8251-C3719B7CD013}"/>
              </a:ext>
            </a:extLst>
          </p:cNvPr>
          <p:cNvSpPr>
            <a:spLocks noGrp="1"/>
          </p:cNvSpPr>
          <p:nvPr>
            <p:ph idx="1"/>
          </p:nvPr>
        </p:nvSpPr>
        <p:spPr>
          <a:xfrm>
            <a:off x="0" y="812800"/>
            <a:ext cx="8991600" cy="3816351"/>
          </a:xfrm>
        </p:spPr>
        <p:txBody>
          <a:bodyPr/>
          <a:lstStyle/>
          <a:p>
            <a:pPr indent="-285750"/>
            <a:r>
              <a:rPr lang="en-US" sz="2000" b="0" i="0" dirty="0">
                <a:solidFill>
                  <a:srgbClr val="000000"/>
                </a:solidFill>
                <a:effectLst/>
              </a:rPr>
              <a:t>In both pivotal studies, Miebo met both primary sign and symptom efficacy endpoints</a:t>
            </a:r>
          </a:p>
          <a:p>
            <a:pPr indent="-285750"/>
            <a:r>
              <a:rPr lang="en-US" sz="2000" b="0" i="0" dirty="0">
                <a:solidFill>
                  <a:srgbClr val="000000"/>
                </a:solidFill>
                <a:effectLst/>
              </a:rPr>
              <a:t>The two primary endpoints were change from baseline at Week 8 (day 57 ± 2) in total corneal fluorescein staining (tCFS) and eye dryness Visual Analog Scale (VAS) score</a:t>
            </a:r>
          </a:p>
          <a:p>
            <a:pPr indent="-285750"/>
            <a:r>
              <a:rPr lang="en-US" sz="2000" b="0" i="0" dirty="0">
                <a:solidFill>
                  <a:srgbClr val="000000"/>
                </a:solidFill>
                <a:effectLst/>
              </a:rPr>
              <a:t>Patients experienced relief of symptoms starting at day 15 and through day 57 with statistically significant reduction in VAS eye dryness score favoring Miebo observed in both studies</a:t>
            </a:r>
          </a:p>
          <a:p>
            <a:pPr indent="-285750"/>
            <a:r>
              <a:rPr lang="en-US" sz="2000" b="0" i="0" dirty="0">
                <a:solidFill>
                  <a:srgbClr val="000000"/>
                </a:solidFill>
                <a:effectLst/>
              </a:rPr>
              <a:t>Additionally, at days 15 and day 57, a significant reduction in tCFS favoring Miebo was observed in both studies</a:t>
            </a:r>
            <a:endParaRPr lang="en-US" sz="2000" dirty="0">
              <a:solidFill>
                <a:srgbClr val="000000"/>
              </a:solidFill>
            </a:endParaRPr>
          </a:p>
        </p:txBody>
      </p:sp>
    </p:spTree>
    <p:extLst>
      <p:ext uri="{BB962C8B-B14F-4D97-AF65-F5344CB8AC3E}">
        <p14:creationId xmlns:p14="http://schemas.microsoft.com/office/powerpoint/2010/main" val="3314656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Anticonvulsants</a:t>
            </a:r>
          </a:p>
        </p:txBody>
      </p:sp>
      <p:sp>
        <p:nvSpPr>
          <p:cNvPr id="5" name="Content Placeholder 4"/>
          <p:cNvSpPr>
            <a:spLocks noGrp="1"/>
          </p:cNvSpPr>
          <p:nvPr>
            <p:ph idx="1"/>
          </p:nvPr>
        </p:nvSpPr>
        <p:spPr/>
        <p:txBody>
          <a:bodyPr/>
          <a:lstStyle/>
          <a:p>
            <a:r>
              <a:rPr lang="en-US" sz="1900" dirty="0">
                <a:solidFill>
                  <a:srgbClr val="000000"/>
                </a:solidFill>
              </a:rPr>
              <a:t>Cannabidiol (Epidiolex) is FDA-approved for use in children and adults with Dravet syndrome and seizures associated with tuberous sclerosis complex</a:t>
            </a:r>
          </a:p>
          <a:p>
            <a:r>
              <a:rPr lang="en-US" sz="1900" dirty="0">
                <a:solidFill>
                  <a:srgbClr val="000000"/>
                </a:solidFill>
              </a:rPr>
              <a:t>It has not been addressed in guidelines yet, but it may be an option for adjunctive therapy in patients who experience refractory seizures with these conditions</a:t>
            </a:r>
          </a:p>
          <a:p>
            <a:r>
              <a:rPr lang="en-US" sz="1900" dirty="0">
                <a:solidFill>
                  <a:srgbClr val="000000"/>
                </a:solidFill>
              </a:rPr>
              <a:t>Stiripentol (Diacomit) is indicated for the treatment of seizures associated with Dravet syndrome when used with clobazam</a:t>
            </a:r>
          </a:p>
          <a:p>
            <a:r>
              <a:rPr lang="en-US" sz="1900" dirty="0">
                <a:solidFill>
                  <a:srgbClr val="000000"/>
                </a:solidFill>
              </a:rPr>
              <a:t>Fenfluramine (Fintepla) is also indicated for the treatment of seizures due to Dravet syndrome</a:t>
            </a:r>
          </a:p>
          <a:p>
            <a:r>
              <a:rPr lang="en-US" sz="1900" dirty="0">
                <a:solidFill>
                  <a:srgbClr val="000000"/>
                </a:solidFill>
              </a:rPr>
              <a:t>Ganaxolone (Ztalmy) is the first and only drug approved for the treatment of seizures associated with CDKL5 deficiency disorder (CDD)</a:t>
            </a:r>
            <a:endParaRPr lang="en-US" sz="1900" dirty="0">
              <a:solidFill>
                <a:srgbClr val="000000"/>
              </a:solidFill>
              <a:highlight>
                <a:srgbClr val="FFFF00"/>
              </a:highlight>
            </a:endParaRPr>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19</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411230203"/>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8DB77-695D-5209-BD35-C4603F0D3B7C}"/>
              </a:ext>
            </a:extLst>
          </p:cNvPr>
          <p:cNvSpPr>
            <a:spLocks noGrp="1"/>
          </p:cNvSpPr>
          <p:nvPr>
            <p:ph type="title"/>
          </p:nvPr>
        </p:nvSpPr>
        <p:spPr/>
        <p:txBody>
          <a:bodyPr/>
          <a:lstStyle/>
          <a:p>
            <a:r>
              <a:rPr lang="en-US" sz="3200" dirty="0">
                <a:solidFill>
                  <a:srgbClr val="0070C0"/>
                </a:solidFill>
              </a:rPr>
              <a:t>Veozah (fezolinetant)</a:t>
            </a:r>
          </a:p>
        </p:txBody>
      </p:sp>
      <p:sp>
        <p:nvSpPr>
          <p:cNvPr id="3" name="Content Placeholder 2">
            <a:extLst>
              <a:ext uri="{FF2B5EF4-FFF2-40B4-BE49-F238E27FC236}">
                <a16:creationId xmlns:a16="http://schemas.microsoft.com/office/drawing/2014/main" id="{84078EE0-EA30-9423-8251-C3719B7CD013}"/>
              </a:ext>
            </a:extLst>
          </p:cNvPr>
          <p:cNvSpPr>
            <a:spLocks noGrp="1"/>
          </p:cNvSpPr>
          <p:nvPr>
            <p:ph idx="1"/>
          </p:nvPr>
        </p:nvSpPr>
        <p:spPr>
          <a:xfrm>
            <a:off x="0" y="812800"/>
            <a:ext cx="8991600" cy="3816351"/>
          </a:xfrm>
        </p:spPr>
        <p:txBody>
          <a:bodyPr/>
          <a:lstStyle/>
          <a:p>
            <a:pPr indent="-285750"/>
            <a:r>
              <a:rPr lang="en-US" sz="2200" dirty="0">
                <a:solidFill>
                  <a:srgbClr val="000000"/>
                </a:solidFill>
              </a:rPr>
              <a:t>Indicated for the treatment of moderate to severe vasomotor symptoms due to menopause</a:t>
            </a:r>
          </a:p>
          <a:p>
            <a:pPr indent="-285750"/>
            <a:r>
              <a:rPr lang="en-US" sz="2200" dirty="0">
                <a:solidFill>
                  <a:srgbClr val="000000"/>
                </a:solidFill>
              </a:rPr>
              <a:t>Dosage is 45 mg orally once daily</a:t>
            </a:r>
          </a:p>
          <a:p>
            <a:pPr indent="-285750"/>
            <a:r>
              <a:rPr lang="en-US" sz="2200" dirty="0">
                <a:solidFill>
                  <a:srgbClr val="000000"/>
                </a:solidFill>
              </a:rPr>
              <a:t>Available as 45 mg tablet</a:t>
            </a:r>
          </a:p>
          <a:p>
            <a:pPr indent="-285750"/>
            <a:r>
              <a:rPr lang="en-US" sz="2200" dirty="0">
                <a:solidFill>
                  <a:srgbClr val="000000"/>
                </a:solidFill>
              </a:rPr>
              <a:t>before initiating treatment with VEOZAH, baseline blood work should be performed to evaluate for hepatic function and injury </a:t>
            </a:r>
          </a:p>
          <a:p>
            <a:pPr indent="-285750"/>
            <a:r>
              <a:rPr lang="en-US" sz="2200" dirty="0">
                <a:solidFill>
                  <a:srgbClr val="000000"/>
                </a:solidFill>
              </a:rPr>
              <a:t>While using VEOZAH, follow-up bloodwork should also be performed at 3 months, 6 months, and 9 months after initiation of therapy and when symptoms suggest liver injury</a:t>
            </a:r>
          </a:p>
        </p:txBody>
      </p:sp>
    </p:spTree>
    <p:extLst>
      <p:ext uri="{BB962C8B-B14F-4D97-AF65-F5344CB8AC3E}">
        <p14:creationId xmlns:p14="http://schemas.microsoft.com/office/powerpoint/2010/main" val="1108613881"/>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8DB77-695D-5209-BD35-C4603F0D3B7C}"/>
              </a:ext>
            </a:extLst>
          </p:cNvPr>
          <p:cNvSpPr>
            <a:spLocks noGrp="1"/>
          </p:cNvSpPr>
          <p:nvPr>
            <p:ph type="title"/>
          </p:nvPr>
        </p:nvSpPr>
        <p:spPr/>
        <p:txBody>
          <a:bodyPr/>
          <a:lstStyle/>
          <a:p>
            <a:r>
              <a:rPr lang="en-US" sz="3200" dirty="0">
                <a:solidFill>
                  <a:srgbClr val="0070C0"/>
                </a:solidFill>
              </a:rPr>
              <a:t>Veozah (fezolinetant)</a:t>
            </a:r>
          </a:p>
        </p:txBody>
      </p:sp>
      <p:sp>
        <p:nvSpPr>
          <p:cNvPr id="3" name="Content Placeholder 2">
            <a:extLst>
              <a:ext uri="{FF2B5EF4-FFF2-40B4-BE49-F238E27FC236}">
                <a16:creationId xmlns:a16="http://schemas.microsoft.com/office/drawing/2014/main" id="{84078EE0-EA30-9423-8251-C3719B7CD013}"/>
              </a:ext>
            </a:extLst>
          </p:cNvPr>
          <p:cNvSpPr>
            <a:spLocks noGrp="1"/>
          </p:cNvSpPr>
          <p:nvPr>
            <p:ph idx="1"/>
          </p:nvPr>
        </p:nvSpPr>
        <p:spPr>
          <a:xfrm>
            <a:off x="0" y="812800"/>
            <a:ext cx="8991600" cy="3816351"/>
          </a:xfrm>
        </p:spPr>
        <p:txBody>
          <a:bodyPr/>
          <a:lstStyle/>
          <a:p>
            <a:pPr indent="-285750"/>
            <a:r>
              <a:rPr lang="en-US" sz="2000" dirty="0">
                <a:solidFill>
                  <a:srgbClr val="000000"/>
                </a:solidFill>
              </a:rPr>
              <a:t>Contraindications</a:t>
            </a:r>
          </a:p>
          <a:p>
            <a:pPr marL="800100" lvl="1"/>
            <a:r>
              <a:rPr lang="en-US" sz="2000" dirty="0">
                <a:solidFill>
                  <a:srgbClr val="000000"/>
                </a:solidFill>
              </a:rPr>
              <a:t>Known cirrhosis</a:t>
            </a:r>
          </a:p>
          <a:p>
            <a:pPr marL="800100" lvl="1"/>
            <a:r>
              <a:rPr lang="en-US" sz="2000" dirty="0">
                <a:solidFill>
                  <a:srgbClr val="000000"/>
                </a:solidFill>
              </a:rPr>
              <a:t>Severe renal impairment or end-stage renal disease</a:t>
            </a:r>
          </a:p>
          <a:p>
            <a:pPr marL="800100" lvl="1"/>
            <a:r>
              <a:rPr lang="en-US" sz="2000" dirty="0">
                <a:solidFill>
                  <a:srgbClr val="000000"/>
                </a:solidFill>
              </a:rPr>
              <a:t>Concomitant use with CYP1A2 inhibitors</a:t>
            </a:r>
          </a:p>
          <a:p>
            <a:pPr marL="457200"/>
            <a:r>
              <a:rPr lang="en-US" sz="2000" dirty="0">
                <a:solidFill>
                  <a:srgbClr val="000000"/>
                </a:solidFill>
              </a:rPr>
              <a:t>Carries a warning of hepatic Transaminase elevation</a:t>
            </a:r>
          </a:p>
          <a:p>
            <a:pPr marL="457200"/>
            <a:r>
              <a:rPr lang="en-US" sz="2000" dirty="0">
                <a:solidFill>
                  <a:srgbClr val="000000"/>
                </a:solidFill>
              </a:rPr>
              <a:t>Adverse reactions include abdominal pain, diarrhea, insomnia, back pain, hot flush, and hepatic transaminase elevation</a:t>
            </a:r>
          </a:p>
          <a:p>
            <a:pPr marL="457200"/>
            <a:r>
              <a:rPr lang="en-US" sz="2000" b="0" i="0" dirty="0">
                <a:solidFill>
                  <a:srgbClr val="000000"/>
                </a:solidFill>
                <a:effectLst/>
              </a:rPr>
              <a:t>There are no comparative trials</a:t>
            </a:r>
          </a:p>
          <a:p>
            <a:pPr marL="457200"/>
            <a:r>
              <a:rPr lang="en-US" sz="2000" b="0" i="0" dirty="0">
                <a:solidFill>
                  <a:srgbClr val="000000"/>
                </a:solidFill>
                <a:effectLst/>
              </a:rPr>
              <a:t>SKYLIGHT 1 is a randomized, multinational, double-blind, placebo-controlled, 12-week, phase 3 trial with a 40-week active treatment extension</a:t>
            </a:r>
          </a:p>
          <a:p>
            <a:pPr marL="114300" indent="0">
              <a:buNone/>
            </a:pPr>
            <a:endParaRPr lang="en-US" sz="2000" dirty="0">
              <a:solidFill>
                <a:srgbClr val="000000"/>
              </a:solidFill>
            </a:endParaRPr>
          </a:p>
          <a:p>
            <a:pPr marL="457200"/>
            <a:endParaRPr lang="en-US" sz="2000" dirty="0">
              <a:solidFill>
                <a:srgbClr val="000000"/>
              </a:solidFill>
            </a:endParaRPr>
          </a:p>
        </p:txBody>
      </p:sp>
    </p:spTree>
    <p:extLst>
      <p:ext uri="{BB962C8B-B14F-4D97-AF65-F5344CB8AC3E}">
        <p14:creationId xmlns:p14="http://schemas.microsoft.com/office/powerpoint/2010/main" val="691940216"/>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8DB77-695D-5209-BD35-C4603F0D3B7C}"/>
              </a:ext>
            </a:extLst>
          </p:cNvPr>
          <p:cNvSpPr>
            <a:spLocks noGrp="1"/>
          </p:cNvSpPr>
          <p:nvPr>
            <p:ph type="title"/>
          </p:nvPr>
        </p:nvSpPr>
        <p:spPr/>
        <p:txBody>
          <a:bodyPr/>
          <a:lstStyle/>
          <a:p>
            <a:r>
              <a:rPr lang="en-US" sz="3200" dirty="0">
                <a:solidFill>
                  <a:srgbClr val="0070C0"/>
                </a:solidFill>
              </a:rPr>
              <a:t>Veozah (fezolinetant)</a:t>
            </a:r>
          </a:p>
        </p:txBody>
      </p:sp>
      <p:sp>
        <p:nvSpPr>
          <p:cNvPr id="3" name="Content Placeholder 2">
            <a:extLst>
              <a:ext uri="{FF2B5EF4-FFF2-40B4-BE49-F238E27FC236}">
                <a16:creationId xmlns:a16="http://schemas.microsoft.com/office/drawing/2014/main" id="{84078EE0-EA30-9423-8251-C3719B7CD013}"/>
              </a:ext>
            </a:extLst>
          </p:cNvPr>
          <p:cNvSpPr>
            <a:spLocks noGrp="1"/>
          </p:cNvSpPr>
          <p:nvPr>
            <p:ph idx="1"/>
          </p:nvPr>
        </p:nvSpPr>
        <p:spPr>
          <a:xfrm>
            <a:off x="0" y="812800"/>
            <a:ext cx="8991600" cy="3816351"/>
          </a:xfrm>
        </p:spPr>
        <p:txBody>
          <a:bodyPr/>
          <a:lstStyle/>
          <a:p>
            <a:pPr indent="-285750"/>
            <a:r>
              <a:rPr lang="en-US" sz="2000" b="0" i="0" dirty="0">
                <a:solidFill>
                  <a:srgbClr val="000000"/>
                </a:solidFill>
                <a:effectLst/>
              </a:rPr>
              <a:t>522 women aged 40-65 years with an average of seven or more moderate-to-severe hot flashes per day were randomly assigned (1:1:1) to once-daily placebo, Veozah 30 mg, or Veozah 45 mg</a:t>
            </a:r>
          </a:p>
          <a:p>
            <a:pPr indent="-285750"/>
            <a:r>
              <a:rPr lang="en-US" sz="2000" b="0" i="0" dirty="0">
                <a:solidFill>
                  <a:srgbClr val="000000"/>
                </a:solidFill>
                <a:effectLst/>
              </a:rPr>
              <a:t>Compared with placebo, Veozah 30 mg and Veozah 45 mg significantly reduced the frequency of vasomotor symptoms at Week 4 (difference in change in least squares mean -1·87 [SE 0·42; p&lt;0·001], -2·07 [SE 0·42; p&lt;0·001]) and Week 12 (-2·39 [SE 0·44; p&lt;0·001], -2·55 [SE 0·43; p&lt;0·001])</a:t>
            </a:r>
          </a:p>
          <a:p>
            <a:pPr indent="-285750"/>
            <a:r>
              <a:rPr lang="en-US" sz="2000" b="0" i="0" dirty="0">
                <a:solidFill>
                  <a:srgbClr val="000000"/>
                </a:solidFill>
                <a:effectLst/>
              </a:rPr>
              <a:t>Compared with placebo, Veozah 30 mg and 45 mg significantly reduced the severity of vasomotor symptoms at Week 4 (-0·15 [0·06; p=0·012], -0·19 [0·06; p=0·002]) and Week 12 (-0·24 [0·08; p=0·002], -0·20 [0·08; p=0·007])</a:t>
            </a:r>
          </a:p>
          <a:p>
            <a:pPr indent="-285750"/>
            <a:r>
              <a:rPr lang="en-US" sz="2000" b="0" i="0" dirty="0">
                <a:solidFill>
                  <a:srgbClr val="000000"/>
                </a:solidFill>
                <a:effectLst/>
              </a:rPr>
              <a:t>Improvements in frequency and severity of vasomotor symptoms were observed after 1 week and maintained over 52 weeks</a:t>
            </a:r>
            <a:endParaRPr lang="en-US" sz="2000" dirty="0">
              <a:solidFill>
                <a:srgbClr val="000000"/>
              </a:solidFill>
            </a:endParaRPr>
          </a:p>
          <a:p>
            <a:pPr indent="-285750"/>
            <a:endParaRPr lang="en-US" sz="2000" dirty="0">
              <a:solidFill>
                <a:srgbClr val="000000"/>
              </a:solidFill>
            </a:endParaRPr>
          </a:p>
        </p:txBody>
      </p:sp>
    </p:spTree>
    <p:extLst>
      <p:ext uri="{BB962C8B-B14F-4D97-AF65-F5344CB8AC3E}">
        <p14:creationId xmlns:p14="http://schemas.microsoft.com/office/powerpoint/2010/main" val="3524011611"/>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8DB77-695D-5209-BD35-C4603F0D3B7C}"/>
              </a:ext>
            </a:extLst>
          </p:cNvPr>
          <p:cNvSpPr>
            <a:spLocks noGrp="1"/>
          </p:cNvSpPr>
          <p:nvPr>
            <p:ph type="title"/>
          </p:nvPr>
        </p:nvSpPr>
        <p:spPr/>
        <p:txBody>
          <a:bodyPr/>
          <a:lstStyle/>
          <a:p>
            <a:r>
              <a:rPr lang="en-US" sz="3200" dirty="0">
                <a:solidFill>
                  <a:srgbClr val="0070C0"/>
                </a:solidFill>
              </a:rPr>
              <a:t>Veozah (fezolinetant)</a:t>
            </a:r>
          </a:p>
        </p:txBody>
      </p:sp>
      <p:sp>
        <p:nvSpPr>
          <p:cNvPr id="3" name="Content Placeholder 2">
            <a:extLst>
              <a:ext uri="{FF2B5EF4-FFF2-40B4-BE49-F238E27FC236}">
                <a16:creationId xmlns:a16="http://schemas.microsoft.com/office/drawing/2014/main" id="{84078EE0-EA30-9423-8251-C3719B7CD013}"/>
              </a:ext>
            </a:extLst>
          </p:cNvPr>
          <p:cNvSpPr>
            <a:spLocks noGrp="1"/>
          </p:cNvSpPr>
          <p:nvPr>
            <p:ph idx="1"/>
          </p:nvPr>
        </p:nvSpPr>
        <p:spPr>
          <a:xfrm>
            <a:off x="0" y="812800"/>
            <a:ext cx="8991600" cy="3816351"/>
          </a:xfrm>
        </p:spPr>
        <p:txBody>
          <a:bodyPr/>
          <a:lstStyle/>
          <a:p>
            <a:pPr indent="-285750"/>
            <a:r>
              <a:rPr lang="en-US" sz="2000" b="0" i="0" dirty="0">
                <a:solidFill>
                  <a:srgbClr val="000000"/>
                </a:solidFill>
                <a:effectLst/>
              </a:rPr>
              <a:t>SKYLIGHT 2 is a double-blind, placebo-controlled, 12-week phase 3 trial with a 40-week active treatment extension</a:t>
            </a:r>
          </a:p>
          <a:p>
            <a:pPr indent="-285750"/>
            <a:r>
              <a:rPr lang="en-US" sz="2000" dirty="0">
                <a:solidFill>
                  <a:srgbClr val="000000"/>
                </a:solidFill>
              </a:rPr>
              <a:t>500 w</a:t>
            </a:r>
            <a:r>
              <a:rPr lang="en-US" sz="2000" b="0" i="0" dirty="0">
                <a:solidFill>
                  <a:srgbClr val="000000"/>
                </a:solidFill>
                <a:effectLst/>
              </a:rPr>
              <a:t>omen aged 40 to 65 years with minimum average 7 moderate to severe VMS/day were randomized to 12 weeks of once-daily placebo, Veozah 30 mg, or Veozah 45 mg</a:t>
            </a:r>
          </a:p>
          <a:p>
            <a:pPr indent="-285750"/>
            <a:r>
              <a:rPr lang="en-US" sz="2000" b="0" i="0" dirty="0">
                <a:solidFill>
                  <a:srgbClr val="000000"/>
                </a:solidFill>
                <a:effectLst/>
              </a:rPr>
              <a:t>Completers were rerandomized to Veozah 30/45 mg for 40 additional weeks</a:t>
            </a:r>
            <a:endParaRPr lang="en-US" sz="2000" dirty="0">
              <a:solidFill>
                <a:srgbClr val="000000"/>
              </a:solidFill>
            </a:endParaRPr>
          </a:p>
          <a:p>
            <a:pPr indent="-285750"/>
            <a:r>
              <a:rPr lang="en-US" sz="2000" b="0" i="0" dirty="0">
                <a:solidFill>
                  <a:srgbClr val="000000"/>
                </a:solidFill>
                <a:effectLst/>
              </a:rPr>
              <a:t>Both Veozah doses statistically significantly reduced VMS frequency/severity at Week 4 and Week 12 vs placebo</a:t>
            </a:r>
          </a:p>
          <a:p>
            <a:pPr indent="-285750"/>
            <a:r>
              <a:rPr lang="en-US" sz="2000" b="0" i="0" dirty="0">
                <a:solidFill>
                  <a:srgbClr val="000000"/>
                </a:solidFill>
                <a:effectLst/>
              </a:rPr>
              <a:t>Improvement in VMS frequency and severity was observed by Week 1 and maintained through Week 52</a:t>
            </a:r>
          </a:p>
        </p:txBody>
      </p:sp>
    </p:spTree>
    <p:extLst>
      <p:ext uri="{BB962C8B-B14F-4D97-AF65-F5344CB8AC3E}">
        <p14:creationId xmlns:p14="http://schemas.microsoft.com/office/powerpoint/2010/main" val="2624821728"/>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E4127-8C1F-41BF-AF6D-9D546197D899}"/>
              </a:ext>
            </a:extLst>
          </p:cNvPr>
          <p:cNvSpPr>
            <a:spLocks noGrp="1"/>
          </p:cNvSpPr>
          <p:nvPr>
            <p:ph type="ctrTitle"/>
          </p:nvPr>
        </p:nvSpPr>
        <p:spPr/>
        <p:txBody>
          <a:bodyPr/>
          <a:lstStyle/>
          <a:p>
            <a:r>
              <a:rPr lang="en-US" dirty="0"/>
              <a:t>Break and Executive Session</a:t>
            </a:r>
          </a:p>
        </p:txBody>
      </p:sp>
    </p:spTree>
    <p:extLst>
      <p:ext uri="{BB962C8B-B14F-4D97-AF65-F5344CB8AC3E}">
        <p14:creationId xmlns:p14="http://schemas.microsoft.com/office/powerpoint/2010/main" val="4222510713"/>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0EA52F-DA32-4314-921B-522864EF5364}"/>
              </a:ext>
            </a:extLst>
          </p:cNvPr>
          <p:cNvSpPr>
            <a:spLocks noGrp="1"/>
          </p:cNvSpPr>
          <p:nvPr>
            <p:ph type="ctrTitle"/>
          </p:nvPr>
        </p:nvSpPr>
        <p:spPr/>
        <p:txBody>
          <a:bodyPr/>
          <a:lstStyle/>
          <a:p>
            <a:r>
              <a:rPr lang="en-US" dirty="0"/>
              <a:t>Public Therapeutic Class Votes</a:t>
            </a:r>
            <a:br>
              <a:rPr lang="en-US" dirty="0"/>
            </a:br>
            <a:endParaRPr lang="en-US" dirty="0"/>
          </a:p>
        </p:txBody>
      </p:sp>
    </p:spTree>
    <p:extLst>
      <p:ext uri="{BB962C8B-B14F-4D97-AF65-F5344CB8AC3E}">
        <p14:creationId xmlns:p14="http://schemas.microsoft.com/office/powerpoint/2010/main" val="3397634396"/>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0EA52F-DA32-4314-921B-522864EF5364}"/>
              </a:ext>
            </a:extLst>
          </p:cNvPr>
          <p:cNvSpPr>
            <a:spLocks noGrp="1"/>
          </p:cNvSpPr>
          <p:nvPr>
            <p:ph type="ctrTitle"/>
          </p:nvPr>
        </p:nvSpPr>
        <p:spPr/>
        <p:txBody>
          <a:bodyPr/>
          <a:lstStyle/>
          <a:p>
            <a:r>
              <a:rPr lang="en-US" sz="2800" dirty="0">
                <a:effectLst/>
                <a:latin typeface="Calibri" panose="020F0502020204030204" pitchFamily="34" charset="0"/>
                <a:ea typeface="Times New Roman" panose="02020603050405020304" pitchFamily="18" charset="0"/>
              </a:rPr>
              <a:t>Biosi</a:t>
            </a:r>
            <a:r>
              <a:rPr lang="en-US" dirty="0">
                <a:effectLst/>
                <a:latin typeface="Calibri" panose="020F0502020204030204" pitchFamily="34" charset="0"/>
                <a:ea typeface="Times New Roman" panose="02020603050405020304" pitchFamily="18" charset="0"/>
              </a:rPr>
              <a:t>milar Update</a:t>
            </a:r>
            <a:br>
              <a:rPr lang="en-US" dirty="0"/>
            </a:br>
            <a:endParaRPr lang="en-US" dirty="0"/>
          </a:p>
        </p:txBody>
      </p:sp>
      <p:sp>
        <p:nvSpPr>
          <p:cNvPr id="2" name="Subtitle 1">
            <a:extLst>
              <a:ext uri="{FF2B5EF4-FFF2-40B4-BE49-F238E27FC236}">
                <a16:creationId xmlns:a16="http://schemas.microsoft.com/office/drawing/2014/main" id="{1533464F-A476-D350-6DD1-398475B1FC0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82245960"/>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9260" y="1200150"/>
            <a:ext cx="8001000" cy="1501774"/>
          </a:xfrm>
        </p:spPr>
        <p:txBody>
          <a:bodyPr anchor="b">
            <a:normAutofit/>
          </a:bodyPr>
          <a:lstStyle/>
          <a:p>
            <a:r>
              <a:rPr lang="en-US"/>
              <a:t>Meeting Adjournment</a:t>
            </a:r>
          </a:p>
        </p:txBody>
      </p:sp>
      <p:sp>
        <p:nvSpPr>
          <p:cNvPr id="3" name="Content Placeholder 2"/>
          <p:cNvSpPr>
            <a:spLocks noGrp="1"/>
          </p:cNvSpPr>
          <p:nvPr>
            <p:ph type="subTitle" idx="1"/>
          </p:nvPr>
        </p:nvSpPr>
        <p:spPr>
          <a:xfrm>
            <a:off x="569260" y="2778124"/>
            <a:ext cx="8007802" cy="1257300"/>
          </a:xfrm>
        </p:spPr>
        <p:txBody>
          <a:bodyPr>
            <a:normAutofit/>
          </a:bodyPr>
          <a:lstStyle/>
          <a:p>
            <a:pPr marL="257175" lvl="1" indent="0" algn="ctr">
              <a:buNone/>
            </a:pPr>
            <a:endParaRPr lang="en-US" sz="2600"/>
          </a:p>
          <a:p>
            <a:r>
              <a:rPr lang="en-US" b="1"/>
              <a:t>Future Meeting Date: </a:t>
            </a:r>
            <a:r>
              <a:rPr lang="en-US"/>
              <a:t>January 24, 2024</a:t>
            </a: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197</a:t>
            </a:fld>
            <a:endParaRPr lang="en-US"/>
          </a:p>
        </p:txBody>
      </p:sp>
    </p:spTree>
    <p:extLst>
      <p:ext uri="{BB962C8B-B14F-4D97-AF65-F5344CB8AC3E}">
        <p14:creationId xmlns:p14="http://schemas.microsoft.com/office/powerpoint/2010/main" val="946154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240507"/>
            <a:ext cx="6229350" cy="902494"/>
          </a:xfrm>
        </p:spPr>
        <p:txBody>
          <a:bodyPr/>
          <a:lstStyle/>
          <a:p>
            <a:r>
              <a:rPr lang="en-US" dirty="0"/>
              <a:t> </a:t>
            </a:r>
            <a:r>
              <a:rPr lang="en-US" sz="3200" dirty="0"/>
              <a:t>Welcome and Introductions</a:t>
            </a:r>
          </a:p>
        </p:txBody>
      </p:sp>
      <p:sp>
        <p:nvSpPr>
          <p:cNvPr id="3" name="Content Placeholder 2"/>
          <p:cNvSpPr>
            <a:spLocks noGrp="1"/>
          </p:cNvSpPr>
          <p:nvPr>
            <p:ph idx="1"/>
          </p:nvPr>
        </p:nvSpPr>
        <p:spPr>
          <a:xfrm>
            <a:off x="304800" y="1200151"/>
            <a:ext cx="8534400" cy="3280172"/>
          </a:xfrm>
        </p:spPr>
        <p:txBody>
          <a:bodyPr/>
          <a:lstStyle/>
          <a:p>
            <a:r>
              <a:rPr lang="en-US" sz="2800" dirty="0">
                <a:solidFill>
                  <a:srgbClr val="000000"/>
                </a:solidFill>
              </a:rPr>
              <a:t>Suzi Berman, RPh, </a:t>
            </a:r>
            <a:r>
              <a:rPr lang="en-US" sz="2800" dirty="0">
                <a:solidFill>
                  <a:srgbClr val="000000"/>
                </a:solidFill>
                <a:ea typeface="Calibri" panose="020F0502020204030204" pitchFamily="34" charset="0"/>
              </a:rPr>
              <a:t>AHCCCS Pharmacy Director</a:t>
            </a:r>
            <a:endParaRPr lang="en-US" sz="2800" dirty="0">
              <a:solidFill>
                <a:srgbClr val="000000"/>
              </a:solidFill>
            </a:endParaRPr>
          </a:p>
          <a:p>
            <a:pPr lvl="1">
              <a:spcBef>
                <a:spcPts val="0"/>
              </a:spcBef>
            </a:pPr>
            <a:r>
              <a:rPr lang="en-US" sz="2400" dirty="0">
                <a:solidFill>
                  <a:srgbClr val="000000"/>
                </a:solidFill>
                <a:effectLst/>
                <a:ea typeface="Times New Roman" panose="02020603050405020304" pitchFamily="18" charset="0"/>
              </a:rPr>
              <a:t>Minutes Review and Vote - P&amp;T May 23, 2023</a:t>
            </a:r>
          </a:p>
        </p:txBody>
      </p:sp>
      <p:sp>
        <p:nvSpPr>
          <p:cNvPr id="4" name="Slide Number Placeholder 3"/>
          <p:cNvSpPr>
            <a:spLocks noGrp="1"/>
          </p:cNvSpPr>
          <p:nvPr>
            <p:ph type="sldNum" sz="quarter" idx="4"/>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2</a:t>
            </a:fld>
            <a:endParaRPr lang="en-US" dirty="0"/>
          </a:p>
        </p:txBody>
      </p:sp>
      <p:sp>
        <p:nvSpPr>
          <p:cNvPr id="5" name="Footer Placeholder 4"/>
          <p:cNvSpPr>
            <a:spLocks noGrp="1"/>
          </p:cNvSpPr>
          <p:nvPr>
            <p:ph type="ftr" sz="quarter" idx="3"/>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778277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Anticonvulsants</a:t>
            </a:r>
          </a:p>
        </p:txBody>
      </p:sp>
      <p:sp>
        <p:nvSpPr>
          <p:cNvPr id="5" name="Content Placeholder 4"/>
          <p:cNvSpPr>
            <a:spLocks noGrp="1"/>
          </p:cNvSpPr>
          <p:nvPr>
            <p:ph idx="1"/>
          </p:nvPr>
        </p:nvSpPr>
        <p:spPr>
          <a:xfrm>
            <a:off x="457200" y="1047750"/>
            <a:ext cx="8229600" cy="3581400"/>
          </a:xfrm>
        </p:spPr>
        <p:txBody>
          <a:bodyPr/>
          <a:lstStyle/>
          <a:p>
            <a:r>
              <a:rPr lang="en-US" sz="2000" dirty="0">
                <a:solidFill>
                  <a:srgbClr val="000000"/>
                </a:solidFill>
              </a:rPr>
              <a:t>If seizure control is not achieved with a single drug, an alternative medication should be attempted before others are added to current therapy</a:t>
            </a:r>
          </a:p>
          <a:p>
            <a:r>
              <a:rPr lang="en-US" sz="2000" dirty="0">
                <a:solidFill>
                  <a:srgbClr val="000000"/>
                </a:solidFill>
              </a:rPr>
              <a:t>Serum plasma levels, available with some drugs within this class, may assist in ensuring proper drug exposure and compliance</a:t>
            </a:r>
          </a:p>
          <a:p>
            <a:r>
              <a:rPr lang="en-US" sz="2000" dirty="0">
                <a:solidFill>
                  <a:srgbClr val="000000"/>
                </a:solidFill>
              </a:rPr>
              <a:t>Anticonvulsants have very little or no direct comparative data in the treatment of seizures or any other indication</a:t>
            </a:r>
          </a:p>
          <a:p>
            <a:r>
              <a:rPr lang="en-US" sz="2000" dirty="0">
                <a:solidFill>
                  <a:srgbClr val="000000"/>
                </a:solidFill>
              </a:rPr>
              <a:t>Overall, agents in this class have similar efficacy with the newer drugs generally having fewer serious adverse effects and drug interactions</a:t>
            </a:r>
          </a:p>
          <a:p>
            <a:endParaRPr lang="en-US" sz="1400" dirty="0">
              <a:solidFill>
                <a:srgbClr val="00B050"/>
              </a:solidFill>
            </a:endParaRPr>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20</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5135823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C4E92-6ED1-410C-A62D-D414C5C1546F}"/>
              </a:ext>
            </a:extLst>
          </p:cNvPr>
          <p:cNvSpPr>
            <a:spLocks noGrp="1"/>
          </p:cNvSpPr>
          <p:nvPr>
            <p:ph type="ctrTitle"/>
          </p:nvPr>
        </p:nvSpPr>
        <p:spPr/>
        <p:txBody>
          <a:bodyPr/>
          <a:lstStyle/>
          <a:p>
            <a:r>
              <a:rPr lang="en-US" altLang="en-US" dirty="0"/>
              <a:t>Antimigraine Agents, Triptans</a:t>
            </a:r>
            <a:endParaRPr lang="en-US" dirty="0"/>
          </a:p>
        </p:txBody>
      </p:sp>
    </p:spTree>
    <p:extLst>
      <p:ext uri="{BB962C8B-B14F-4D97-AF65-F5344CB8AC3E}">
        <p14:creationId xmlns:p14="http://schemas.microsoft.com/office/powerpoint/2010/main" val="2657665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Antimigraine Agents, Triptans</a:t>
            </a:r>
          </a:p>
        </p:txBody>
      </p:sp>
      <p:sp>
        <p:nvSpPr>
          <p:cNvPr id="5" name="Content Placeholder 4"/>
          <p:cNvSpPr>
            <a:spLocks noGrp="1"/>
          </p:cNvSpPr>
          <p:nvPr>
            <p:ph idx="1"/>
          </p:nvPr>
        </p:nvSpPr>
        <p:spPr>
          <a:xfrm>
            <a:off x="457200" y="895350"/>
            <a:ext cx="8686800" cy="3546872"/>
          </a:xfrm>
        </p:spPr>
        <p:txBody>
          <a:bodyPr/>
          <a:lstStyle/>
          <a:p>
            <a:pPr>
              <a:buNone/>
            </a:pPr>
            <a:r>
              <a:rPr lang="en-US" altLang="en-US" sz="1800" b="1" i="1" dirty="0">
                <a:solidFill>
                  <a:srgbClr val="000000"/>
                </a:solidFill>
              </a:rPr>
              <a:t>Class Overview:</a:t>
            </a:r>
            <a:endParaRPr lang="en-US" sz="1800" b="1" i="1" dirty="0">
              <a:solidFill>
                <a:srgbClr val="000000"/>
              </a:solidFill>
            </a:endParaRPr>
          </a:p>
          <a:p>
            <a:r>
              <a:rPr lang="en-US" sz="1800" dirty="0">
                <a:solidFill>
                  <a:srgbClr val="000000"/>
                </a:solidFill>
              </a:rPr>
              <a:t>almotriptan malate - (almotriptan)</a:t>
            </a:r>
          </a:p>
          <a:p>
            <a:r>
              <a:rPr lang="en-US" sz="1800" dirty="0">
                <a:solidFill>
                  <a:srgbClr val="000000"/>
                </a:solidFill>
              </a:rPr>
              <a:t>eletriptan - (eletriptan; Relpax)</a:t>
            </a:r>
          </a:p>
          <a:p>
            <a:r>
              <a:rPr lang="en-US" sz="1800" dirty="0">
                <a:solidFill>
                  <a:srgbClr val="000000"/>
                </a:solidFill>
              </a:rPr>
              <a:t>frovatriptan - (frovatriptan; Frova)</a:t>
            </a:r>
          </a:p>
          <a:p>
            <a:r>
              <a:rPr lang="en-US" sz="1800" dirty="0">
                <a:solidFill>
                  <a:srgbClr val="000000"/>
                </a:solidFill>
              </a:rPr>
              <a:t>naratriptan - (naratriptan)</a:t>
            </a:r>
          </a:p>
          <a:p>
            <a:r>
              <a:rPr lang="en-US" sz="1800" dirty="0">
                <a:solidFill>
                  <a:srgbClr val="000000"/>
                </a:solidFill>
              </a:rPr>
              <a:t>rizatriptan  - (Maxalt, Maxalt MLT; rizatriptan ODT &amp; tablet)</a:t>
            </a:r>
          </a:p>
          <a:p>
            <a:r>
              <a:rPr lang="en-US" sz="1800" dirty="0">
                <a:solidFill>
                  <a:srgbClr val="000000"/>
                </a:solidFill>
              </a:rPr>
              <a:t>sumatriptan - (Imitrex Kit, Tablet &amp; Vial; Imitrex Nasal; sumatriptan kit, nasal, tablet &amp; vial; Onzetra Xsail; Sumavel DosePro; Zembrace </a:t>
            </a:r>
            <a:r>
              <a:rPr lang="en-US" sz="1800" dirty="0" err="1">
                <a:solidFill>
                  <a:srgbClr val="000000"/>
                </a:solidFill>
              </a:rPr>
              <a:t>SymTouch</a:t>
            </a:r>
            <a:r>
              <a:rPr lang="en-US" sz="1800" dirty="0">
                <a:solidFill>
                  <a:srgbClr val="000000"/>
                </a:solidFill>
              </a:rPr>
              <a:t>)</a:t>
            </a:r>
          </a:p>
          <a:p>
            <a:r>
              <a:rPr lang="en-US" sz="1800" dirty="0">
                <a:solidFill>
                  <a:srgbClr val="000000"/>
                </a:solidFill>
              </a:rPr>
              <a:t>sumatriptan/naproxen - (sumatriptan/naproxen; </a:t>
            </a:r>
            <a:r>
              <a:rPr lang="en-US" sz="1800" dirty="0" err="1">
                <a:solidFill>
                  <a:srgbClr val="000000"/>
                </a:solidFill>
              </a:rPr>
              <a:t>Treximet</a:t>
            </a:r>
            <a:r>
              <a:rPr lang="en-US" sz="1800" dirty="0">
                <a:solidFill>
                  <a:srgbClr val="000000"/>
                </a:solidFill>
              </a:rPr>
              <a:t>)</a:t>
            </a:r>
          </a:p>
          <a:p>
            <a:r>
              <a:rPr lang="en-US" sz="1800" dirty="0">
                <a:solidFill>
                  <a:srgbClr val="000000"/>
                </a:solidFill>
              </a:rPr>
              <a:t>sumatriptan camphor/menthol - (</a:t>
            </a:r>
            <a:r>
              <a:rPr lang="en-US" sz="1800" dirty="0" err="1">
                <a:solidFill>
                  <a:srgbClr val="000000"/>
                </a:solidFill>
              </a:rPr>
              <a:t>Migranow</a:t>
            </a:r>
            <a:r>
              <a:rPr lang="en-US" sz="1800" dirty="0">
                <a:solidFill>
                  <a:srgbClr val="000000"/>
                </a:solidFill>
              </a:rPr>
              <a:t>)</a:t>
            </a:r>
          </a:p>
          <a:p>
            <a:r>
              <a:rPr lang="en-US" sz="1800" dirty="0">
                <a:solidFill>
                  <a:srgbClr val="000000"/>
                </a:solidFill>
              </a:rPr>
              <a:t>zolmitriptan - (zolmitriptan ODT, ODT (AG), tablets, tablets (AG), nasal spray; </a:t>
            </a:r>
            <a:r>
              <a:rPr lang="en-US" sz="1800" dirty="0" err="1">
                <a:solidFill>
                  <a:srgbClr val="000000"/>
                </a:solidFill>
              </a:rPr>
              <a:t>Zomig</a:t>
            </a:r>
            <a:r>
              <a:rPr lang="en-US" sz="1800" dirty="0">
                <a:solidFill>
                  <a:srgbClr val="000000"/>
                </a:solidFill>
              </a:rPr>
              <a:t>)</a:t>
            </a:r>
          </a:p>
          <a:p>
            <a:endParaRPr lang="en-US" sz="1800" dirty="0">
              <a:solidFill>
                <a:srgbClr val="000000"/>
              </a:solidFill>
            </a:endParaRPr>
          </a:p>
          <a:p>
            <a:pPr lvl="1">
              <a:buNone/>
            </a:pPr>
            <a:endParaRPr lang="en-US" sz="1800" dirty="0"/>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22</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19858111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Antimigraine Agents, Triptans</a:t>
            </a:r>
          </a:p>
        </p:txBody>
      </p:sp>
      <p:sp>
        <p:nvSpPr>
          <p:cNvPr id="3" name="Content Placeholder 2"/>
          <p:cNvSpPr>
            <a:spLocks noGrp="1"/>
          </p:cNvSpPr>
          <p:nvPr>
            <p:ph idx="1"/>
          </p:nvPr>
        </p:nvSpPr>
        <p:spPr/>
        <p:txBody>
          <a:bodyPr/>
          <a:lstStyle/>
          <a:p>
            <a:r>
              <a:rPr lang="en-US" sz="2000" dirty="0">
                <a:solidFill>
                  <a:srgbClr val="000000"/>
                </a:solidFill>
              </a:rPr>
              <a:t>Migraines account for 10% to 20% of all headaches in adults and affect over 39 million men, women, and children in the United States</a:t>
            </a:r>
          </a:p>
          <a:p>
            <a:r>
              <a:rPr lang="en-US" sz="2000" dirty="0">
                <a:solidFill>
                  <a:srgbClr val="000000"/>
                </a:solidFill>
              </a:rPr>
              <a:t>Migraine headaches must be differentiated from regular tension-type headaches. </a:t>
            </a:r>
          </a:p>
          <a:p>
            <a:r>
              <a:rPr lang="en-US" sz="2000" dirty="0">
                <a:solidFill>
                  <a:srgbClr val="000000"/>
                </a:solidFill>
              </a:rPr>
              <a:t>Key criteria for migraine diagnosis include an episodic headache lasting from 4 to 72 hours with at least two of the following: unilateral pain, throbbing, aggravation of pain upon moving, pain of moderate to severe intensity accompanied by nausea, vomiting, photophobia, or phonophobia</a:t>
            </a:r>
          </a:p>
          <a:p>
            <a:r>
              <a:rPr lang="en-US" sz="2000" dirty="0">
                <a:solidFill>
                  <a:srgbClr val="000000"/>
                </a:solidFill>
              </a:rPr>
              <a:t>Non-opioid analgesia with acetaminophen, nonsteroidal anti-inflammatory drugs (NSAIDs), or caffeinated combinations are considered first-line therapy for mild to moderate migraine pain</a:t>
            </a: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Antimigraine Agents, Triptans</a:t>
            </a:r>
          </a:p>
        </p:txBody>
      </p:sp>
      <p:sp>
        <p:nvSpPr>
          <p:cNvPr id="3" name="Content Placeholder 2"/>
          <p:cNvSpPr>
            <a:spLocks noGrp="1"/>
          </p:cNvSpPr>
          <p:nvPr>
            <p:ph idx="1"/>
          </p:nvPr>
        </p:nvSpPr>
        <p:spPr/>
        <p:txBody>
          <a:bodyPr/>
          <a:lstStyle/>
          <a:p>
            <a:r>
              <a:rPr lang="en-US" sz="2000" dirty="0">
                <a:solidFill>
                  <a:srgbClr val="000000"/>
                </a:solidFill>
              </a:rPr>
              <a:t>Migraine-specific agents (triptans, dihydroergotamine [DHE]) should be used in patients who experience moderate to severe migraine attacks </a:t>
            </a:r>
          </a:p>
          <a:p>
            <a:r>
              <a:rPr lang="en-US" sz="2000" dirty="0">
                <a:solidFill>
                  <a:srgbClr val="000000"/>
                </a:solidFill>
              </a:rPr>
              <a:t>Due to well-established efficacy, triptans have become the drugs of choice for treating acute migraine attacks</a:t>
            </a:r>
          </a:p>
          <a:p>
            <a:r>
              <a:rPr lang="en-US" sz="2000" dirty="0">
                <a:solidFill>
                  <a:srgbClr val="000000"/>
                </a:solidFill>
              </a:rPr>
              <a:t>The US Headache Consortium, a multidisciplinary panel of several professional organizations, recognized that all of the triptans are effective agents for the acute treatment of migraine</a:t>
            </a:r>
          </a:p>
          <a:p>
            <a:r>
              <a:rPr lang="en-US" sz="2000" dirty="0">
                <a:solidFill>
                  <a:srgbClr val="000000"/>
                </a:solidFill>
              </a:rPr>
              <a:t>Data reviewed did not demonstrate that any specific triptan was superior to others and triptans appear to be equally safe</a:t>
            </a: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24</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1225060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Antimigraine Agents, Triptans</a:t>
            </a:r>
          </a:p>
        </p:txBody>
      </p:sp>
      <p:sp>
        <p:nvSpPr>
          <p:cNvPr id="3" name="Content Placeholder 2"/>
          <p:cNvSpPr>
            <a:spLocks noGrp="1"/>
          </p:cNvSpPr>
          <p:nvPr>
            <p:ph idx="1"/>
          </p:nvPr>
        </p:nvSpPr>
        <p:spPr>
          <a:xfrm>
            <a:off x="457200" y="1047750"/>
            <a:ext cx="8229600" cy="3581400"/>
          </a:xfrm>
        </p:spPr>
        <p:txBody>
          <a:bodyPr/>
          <a:lstStyle/>
          <a:p>
            <a:r>
              <a:rPr lang="en-US" sz="2000" dirty="0">
                <a:solidFill>
                  <a:srgbClr val="000000"/>
                </a:solidFill>
              </a:rPr>
              <a:t>Per the American Academy of Neurology (AAN) and the American Headache Society (AHS), for pharmacologic treatment for episodic migraine prevention in adults:</a:t>
            </a:r>
          </a:p>
          <a:p>
            <a:pPr lvl="2" indent="-257175">
              <a:buFont typeface="Courier New" panose="02070309020205020404" pitchFamily="49" charset="0"/>
              <a:buChar char="o"/>
            </a:pPr>
            <a:r>
              <a:rPr lang="en-US" dirty="0">
                <a:solidFill>
                  <a:srgbClr val="000000"/>
                </a:solidFill>
              </a:rPr>
              <a:t>Antiepileptic drugs (divalproex sodium, sodium valproate, topiramate) and beta-blockers (metoprolol, propranolol, timolol) are considered </a:t>
            </a:r>
            <a:r>
              <a:rPr lang="en-US" i="1" dirty="0">
                <a:solidFill>
                  <a:srgbClr val="000000"/>
                </a:solidFill>
              </a:rPr>
              <a:t>effective</a:t>
            </a:r>
            <a:r>
              <a:rPr lang="en-US" dirty="0">
                <a:solidFill>
                  <a:srgbClr val="000000"/>
                </a:solidFill>
              </a:rPr>
              <a:t> in migraine prevention </a:t>
            </a:r>
          </a:p>
          <a:p>
            <a:pPr lvl="2" indent="-257175">
              <a:buFont typeface="Courier New" panose="02070309020205020404" pitchFamily="49" charset="0"/>
              <a:buChar char="o"/>
            </a:pPr>
            <a:r>
              <a:rPr lang="en-US" dirty="0">
                <a:solidFill>
                  <a:srgbClr val="000000"/>
                </a:solidFill>
              </a:rPr>
              <a:t>Naratriptan, zolmitriptan, antidepressants (amitriptyline, venlafaxine), and beta-blockers (atenolol, nadolol) are considered  </a:t>
            </a:r>
            <a:r>
              <a:rPr lang="en-US" i="1" dirty="0">
                <a:solidFill>
                  <a:srgbClr val="000000"/>
                </a:solidFill>
              </a:rPr>
              <a:t>probably effective </a:t>
            </a:r>
            <a:r>
              <a:rPr lang="en-US" dirty="0">
                <a:solidFill>
                  <a:srgbClr val="000000"/>
                </a:solidFill>
              </a:rPr>
              <a:t>in migraine prevention </a:t>
            </a:r>
          </a:p>
          <a:p>
            <a:pPr lvl="2" indent="-257175">
              <a:buFont typeface="Courier New" panose="02070309020205020404" pitchFamily="49" charset="0"/>
              <a:buChar char="o"/>
            </a:pPr>
            <a:r>
              <a:rPr lang="en-US" dirty="0">
                <a:solidFill>
                  <a:srgbClr val="000000"/>
                </a:solidFill>
              </a:rPr>
              <a:t>Frovatriptan is established for short-term menstrually-associated migraine (MAM) prevention</a:t>
            </a:r>
          </a:p>
          <a:p>
            <a:pPr lvl="2" indent="-257175">
              <a:buFont typeface="Courier New" panose="02070309020205020404" pitchFamily="49" charset="0"/>
              <a:buChar char="o"/>
            </a:pPr>
            <a:endParaRPr lang="en-US" dirty="0">
              <a:solidFill>
                <a:srgbClr val="000000"/>
              </a:solidFill>
            </a:endParaRP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25</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577932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Antimigraine Agents, Triptans</a:t>
            </a:r>
          </a:p>
        </p:txBody>
      </p:sp>
      <p:sp>
        <p:nvSpPr>
          <p:cNvPr id="3" name="Content Placeholder 2"/>
          <p:cNvSpPr>
            <a:spLocks noGrp="1"/>
          </p:cNvSpPr>
          <p:nvPr>
            <p:ph idx="1"/>
          </p:nvPr>
        </p:nvSpPr>
        <p:spPr/>
        <p:txBody>
          <a:bodyPr/>
          <a:lstStyle/>
          <a:p>
            <a:r>
              <a:rPr lang="en-US" sz="2200" dirty="0">
                <a:solidFill>
                  <a:srgbClr val="000000"/>
                </a:solidFill>
              </a:rPr>
              <a:t>In addition to approval in adults, almotriptan, sumatriptan/naproxen, and zolmitriptan nasal spray are FDA-approved for use in patients 12 to 17 years old while rizatriptan is approved in patients 6 to 17 years old</a:t>
            </a:r>
          </a:p>
          <a:p>
            <a:r>
              <a:rPr lang="en-US" sz="2200" dirty="0">
                <a:solidFill>
                  <a:srgbClr val="000000"/>
                </a:solidFill>
              </a:rPr>
              <a:t>Non-oral routes of administration are available when nausea or vomiting present as significant components of migraine attacks</a:t>
            </a:r>
            <a:endParaRPr lang="en-US" sz="2200" dirty="0">
              <a:solidFill>
                <a:srgbClr val="00B050"/>
              </a:solidFill>
            </a:endParaRP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26</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2548147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Antimigraine Agents, Triptans</a:t>
            </a:r>
          </a:p>
        </p:txBody>
      </p:sp>
      <p:sp>
        <p:nvSpPr>
          <p:cNvPr id="3" name="Content Placeholder 2"/>
          <p:cNvSpPr>
            <a:spLocks noGrp="1"/>
          </p:cNvSpPr>
          <p:nvPr>
            <p:ph idx="1"/>
          </p:nvPr>
        </p:nvSpPr>
        <p:spPr>
          <a:xfrm>
            <a:off x="152400" y="819150"/>
            <a:ext cx="8686800" cy="3886200"/>
          </a:xfrm>
        </p:spPr>
        <p:txBody>
          <a:bodyPr/>
          <a:lstStyle/>
          <a:p>
            <a:pPr marL="0" indent="0">
              <a:buNone/>
            </a:pPr>
            <a:r>
              <a:rPr lang="en-US" b="1" i="1" dirty="0">
                <a:solidFill>
                  <a:srgbClr val="000000"/>
                </a:solidFill>
              </a:rPr>
              <a:t>Clinical and Product Updates</a:t>
            </a:r>
          </a:p>
          <a:p>
            <a:pPr marL="342900" marR="0" lvl="0" indent="-342900" fontAlgn="base">
              <a:spcBef>
                <a:spcPts val="300"/>
              </a:spcBef>
              <a:spcAft>
                <a:spcPts val="300"/>
              </a:spcAft>
              <a:buClr>
                <a:srgbClr val="000000"/>
              </a:buClr>
              <a:buFont typeface="Symbol" panose="05050102010706020507" pitchFamily="18" charset="2"/>
              <a:buChar char=""/>
            </a:pPr>
            <a:r>
              <a:rPr lang="en-US" sz="1900" u="none" strike="noStrike" kern="0" spc="0" dirty="0">
                <a:ln>
                  <a:noFill/>
                </a:ln>
                <a:solidFill>
                  <a:srgbClr val="000000"/>
                </a:solidFill>
                <a:effectLst>
                  <a:outerShdw sx="0" sy="0">
                    <a:srgbClr val="000000"/>
                  </a:outerShdw>
                </a:effectLst>
                <a:ea typeface="Times New Roman" panose="02020603050405020304" pitchFamily="18" charset="0"/>
                <a:cs typeface="Arial" panose="020B0604020202020204" pitchFamily="34" charset="0"/>
              </a:rPr>
              <a:t>AstraZeneca discontinued brand name Zomig ZMT (zolmitriptan ODT)</a:t>
            </a:r>
          </a:p>
          <a:p>
            <a:pPr marL="342900" marR="0" lvl="0" indent="-342900" fontAlgn="base">
              <a:spcBef>
                <a:spcPts val="300"/>
              </a:spcBef>
              <a:spcAft>
                <a:spcPts val="300"/>
              </a:spcAft>
              <a:buClr>
                <a:srgbClr val="000000"/>
              </a:buClr>
              <a:buFont typeface="Symbol" panose="05050102010706020507" pitchFamily="18" charset="2"/>
              <a:buChar char=""/>
            </a:pPr>
            <a:r>
              <a:rPr lang="en-US" sz="1900" u="none" strike="noStrike" kern="0" spc="0" dirty="0">
                <a:ln>
                  <a:noFill/>
                </a:ln>
                <a:solidFill>
                  <a:srgbClr val="000000"/>
                </a:solidFill>
                <a:effectLst>
                  <a:outerShdw sx="0" sy="0">
                    <a:srgbClr val="000000"/>
                  </a:outerShdw>
                </a:effectLst>
                <a:ea typeface="Times New Roman" panose="02020603050405020304" pitchFamily="18" charset="0"/>
                <a:cs typeface="Arial" panose="020B0604020202020204" pitchFamily="34" charset="0"/>
              </a:rPr>
              <a:t>FDA approved a new formulation of RizaFilm</a:t>
            </a:r>
            <a:r>
              <a:rPr lang="en-US" sz="1900" kern="0" dirty="0">
                <a:solidFill>
                  <a:srgbClr val="000000"/>
                </a:solidFill>
                <a:effectLst>
                  <a:outerShdw sx="0" sy="0">
                    <a:srgbClr val="000000"/>
                  </a:outerShdw>
                </a:effectLst>
                <a:ea typeface="Times New Roman" panose="02020603050405020304" pitchFamily="18" charset="0"/>
              </a:rPr>
              <a:t> </a:t>
            </a:r>
            <a:r>
              <a:rPr lang="en-US" sz="1900" u="none" strike="noStrike" kern="0" spc="0" dirty="0">
                <a:ln>
                  <a:noFill/>
                </a:ln>
                <a:solidFill>
                  <a:srgbClr val="000000"/>
                </a:solidFill>
                <a:effectLst>
                  <a:outerShdw sx="0" sy="0">
                    <a:srgbClr val="000000"/>
                  </a:outerShdw>
                </a:effectLst>
                <a:ea typeface="Times New Roman" panose="02020603050405020304" pitchFamily="18" charset="0"/>
                <a:cs typeface="Arial" panose="020B0604020202020204" pitchFamily="34" charset="0"/>
              </a:rPr>
              <a:t>10 mg for the acute treatment of migraine with or without aura in adults and in pediatric patients 12 to 17 years old weighing ≥ 40 kg</a:t>
            </a:r>
          </a:p>
          <a:p>
            <a:pPr marL="342900" marR="0" lvl="0" indent="-342900" fontAlgn="base">
              <a:spcBef>
                <a:spcPts val="300"/>
              </a:spcBef>
              <a:spcAft>
                <a:spcPts val="300"/>
              </a:spcAft>
              <a:buClr>
                <a:srgbClr val="000000"/>
              </a:buClr>
              <a:buFont typeface="Symbol" panose="05050102010706020507" pitchFamily="18" charset="2"/>
              <a:buChar char=""/>
            </a:pPr>
            <a:r>
              <a:rPr lang="en-US" sz="1900" u="none" strike="noStrike" kern="0" spc="0" dirty="0">
                <a:ln>
                  <a:noFill/>
                </a:ln>
                <a:solidFill>
                  <a:srgbClr val="000000"/>
                </a:solidFill>
                <a:effectLst>
                  <a:outerShdw sx="0" sy="0">
                    <a:srgbClr val="000000"/>
                  </a:outerShdw>
                </a:effectLst>
                <a:ea typeface="Times New Roman" panose="02020603050405020304" pitchFamily="18" charset="0"/>
                <a:cs typeface="Arial" panose="020B0604020202020204" pitchFamily="34" charset="0"/>
              </a:rPr>
              <a:t>Use is limited to treatment after a clear diagnosis of migraine has been established</a:t>
            </a:r>
          </a:p>
          <a:p>
            <a:pPr marL="342900" marR="0" lvl="0" indent="-342900" fontAlgn="base">
              <a:spcBef>
                <a:spcPts val="300"/>
              </a:spcBef>
              <a:spcAft>
                <a:spcPts val="300"/>
              </a:spcAft>
              <a:buClr>
                <a:srgbClr val="000000"/>
              </a:buClr>
              <a:buFont typeface="Symbol" panose="05050102010706020507" pitchFamily="18" charset="2"/>
              <a:buChar char=""/>
            </a:pPr>
            <a:r>
              <a:rPr lang="en-US" sz="1900" kern="0" dirty="0">
                <a:solidFill>
                  <a:srgbClr val="000000"/>
                </a:solidFill>
                <a:effectLst>
                  <a:outerShdw sx="0" sy="0">
                    <a:srgbClr val="000000"/>
                  </a:outerShdw>
                </a:effectLst>
                <a:ea typeface="Times New Roman" panose="02020603050405020304" pitchFamily="18" charset="0"/>
              </a:rPr>
              <a:t>T</a:t>
            </a:r>
            <a:r>
              <a:rPr lang="en-US" sz="1900" u="none" strike="noStrike" kern="0" spc="0" dirty="0">
                <a:ln>
                  <a:noFill/>
                </a:ln>
                <a:solidFill>
                  <a:srgbClr val="000000"/>
                </a:solidFill>
                <a:effectLst>
                  <a:outerShdw sx="0" sy="0">
                    <a:srgbClr val="000000"/>
                  </a:outerShdw>
                </a:effectLst>
                <a:ea typeface="Times New Roman" panose="02020603050405020304" pitchFamily="18" charset="0"/>
                <a:cs typeface="Arial" panose="020B0604020202020204" pitchFamily="34" charset="0"/>
              </a:rPr>
              <a:t>he product is not indicated for prevention of migraine or treatment of cluster headache</a:t>
            </a:r>
            <a:endParaRPr lang="en-US" sz="1900" u="none" strike="noStrike" kern="0" spc="0" dirty="0">
              <a:ln>
                <a:noFill/>
              </a:ln>
              <a:solidFill>
                <a:srgbClr val="000000"/>
              </a:solidFill>
              <a:effectLst>
                <a:outerShdw sx="0" sy="0">
                  <a:srgbClr val="000000"/>
                </a:outerShdw>
              </a:effectLst>
              <a:ea typeface="Times New Roman" panose="02020603050405020304" pitchFamily="18" charset="0"/>
              <a:cs typeface="Times New Roman" panose="02020603050405020304" pitchFamily="18" charset="0"/>
            </a:endParaRPr>
          </a:p>
          <a:p>
            <a:r>
              <a:rPr lang="en-US" sz="1900" dirty="0">
                <a:solidFill>
                  <a:srgbClr val="000000"/>
                </a:solidFill>
                <a:effectLst/>
                <a:ea typeface="Times New Roman" panose="02020603050405020304" pitchFamily="18" charset="0"/>
              </a:rPr>
              <a:t>FDA reported discontinuation of Imitrex 5 mg and 20 mg nasal spray by GlaxoSmithKline. The last date the product will be available for ordering is Jan 31, 2024. Generics remain on the market</a:t>
            </a:r>
            <a:endParaRPr lang="en-US" sz="1900" b="1" i="1" dirty="0">
              <a:solidFill>
                <a:srgbClr val="000000"/>
              </a:solidFill>
            </a:endParaRP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27</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11255909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71681-B36A-4648-82D8-AB1832CE62EF}"/>
              </a:ext>
            </a:extLst>
          </p:cNvPr>
          <p:cNvSpPr>
            <a:spLocks noGrp="1"/>
          </p:cNvSpPr>
          <p:nvPr>
            <p:ph type="ctrTitle"/>
          </p:nvPr>
        </p:nvSpPr>
        <p:spPr/>
        <p:txBody>
          <a:bodyPr/>
          <a:lstStyle/>
          <a:p>
            <a:r>
              <a:rPr lang="en-US" altLang="en-US" dirty="0"/>
              <a:t>Leukotriene Modifiers</a:t>
            </a:r>
            <a:endParaRPr lang="en-US" dirty="0"/>
          </a:p>
        </p:txBody>
      </p:sp>
    </p:spTree>
    <p:extLst>
      <p:ext uri="{BB962C8B-B14F-4D97-AF65-F5344CB8AC3E}">
        <p14:creationId xmlns:p14="http://schemas.microsoft.com/office/powerpoint/2010/main" val="3196947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Leukotriene Modifiers</a:t>
            </a:r>
          </a:p>
        </p:txBody>
      </p:sp>
      <p:sp>
        <p:nvSpPr>
          <p:cNvPr id="5" name="Content Placeholder 4"/>
          <p:cNvSpPr>
            <a:spLocks noGrp="1"/>
          </p:cNvSpPr>
          <p:nvPr>
            <p:ph idx="1"/>
          </p:nvPr>
        </p:nvSpPr>
        <p:spPr/>
        <p:txBody>
          <a:bodyPr/>
          <a:lstStyle/>
          <a:p>
            <a:pPr>
              <a:buNone/>
            </a:pPr>
            <a:r>
              <a:rPr lang="en-US" altLang="en-US" b="1" i="1" dirty="0"/>
              <a:t>Class Overview:</a:t>
            </a:r>
            <a:endParaRPr lang="en-US" b="1" i="1" dirty="0"/>
          </a:p>
          <a:p>
            <a:r>
              <a:rPr lang="en-US" sz="2200" dirty="0">
                <a:solidFill>
                  <a:srgbClr val="000000"/>
                </a:solidFill>
              </a:rPr>
              <a:t>montelukast - (montelukast chewable tablet, granules &amp; tablet; Singulair Chewable Tablet, Granules &amp; Tablet)</a:t>
            </a:r>
          </a:p>
          <a:p>
            <a:r>
              <a:rPr lang="en-US" sz="2200" dirty="0">
                <a:solidFill>
                  <a:srgbClr val="000000"/>
                </a:solidFill>
              </a:rPr>
              <a:t>zafirlukast - (Accolate; zafirlukast)</a:t>
            </a:r>
          </a:p>
          <a:p>
            <a:r>
              <a:rPr lang="en-US" sz="2200" dirty="0">
                <a:solidFill>
                  <a:srgbClr val="000000"/>
                </a:solidFill>
              </a:rPr>
              <a:t>zileuton- (zileuton ER; Zyflo; Zyflo CR)</a:t>
            </a:r>
          </a:p>
          <a:p>
            <a:pPr lvl="1">
              <a:buNone/>
            </a:pPr>
            <a:endParaRPr lang="en-US" dirty="0"/>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29</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933253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Magellan Class Reviews</a:t>
            </a:r>
          </a:p>
        </p:txBody>
      </p:sp>
      <p:sp>
        <p:nvSpPr>
          <p:cNvPr id="5" name="Content Placeholder 4"/>
          <p:cNvSpPr>
            <a:spLocks noGrp="1"/>
          </p:cNvSpPr>
          <p:nvPr>
            <p:ph idx="1"/>
          </p:nvPr>
        </p:nvSpPr>
        <p:spPr>
          <a:xfrm>
            <a:off x="457200" y="1200151"/>
            <a:ext cx="3810000" cy="3280172"/>
          </a:xfrm>
        </p:spPr>
        <p:txBody>
          <a:bodyPr/>
          <a:lstStyle/>
          <a:p>
            <a:r>
              <a:rPr lang="en-US" sz="2200" dirty="0">
                <a:solidFill>
                  <a:srgbClr val="000000"/>
                </a:solidFill>
              </a:rPr>
              <a:t>Anticonvulsants</a:t>
            </a:r>
          </a:p>
          <a:p>
            <a:r>
              <a:rPr lang="en-US" sz="2200" dirty="0">
                <a:solidFill>
                  <a:srgbClr val="000000"/>
                </a:solidFill>
              </a:rPr>
              <a:t>Antimigraine Agents, Triptans</a:t>
            </a:r>
          </a:p>
          <a:p>
            <a:r>
              <a:rPr lang="en-US" sz="2200" dirty="0">
                <a:solidFill>
                  <a:srgbClr val="000000"/>
                </a:solidFill>
              </a:rPr>
              <a:t>Leukotriene Modifiers</a:t>
            </a:r>
          </a:p>
          <a:p>
            <a:r>
              <a:rPr lang="en-US" altLang="en-US" sz="2200" dirty="0">
                <a:solidFill>
                  <a:srgbClr val="000000"/>
                </a:solidFill>
              </a:rPr>
              <a:t>Phosphate Binders</a:t>
            </a:r>
          </a:p>
          <a:p>
            <a:r>
              <a:rPr lang="en-US" sz="2200" dirty="0">
                <a:solidFill>
                  <a:srgbClr val="000000"/>
                </a:solidFill>
              </a:rPr>
              <a:t>Sedative Hypnotics </a:t>
            </a:r>
          </a:p>
          <a:p>
            <a:r>
              <a:rPr lang="en-US" sz="2200" dirty="0">
                <a:solidFill>
                  <a:srgbClr val="000000"/>
                </a:solidFill>
              </a:rPr>
              <a:t>Topical Steroids – Low, Medium, High &amp; Very High Potency</a:t>
            </a:r>
          </a:p>
          <a:p>
            <a:pPr marL="0" lvl="0" indent="0">
              <a:buNone/>
            </a:pPr>
            <a:endParaRPr lang="en-US" sz="2200" dirty="0"/>
          </a:p>
          <a:p>
            <a:endParaRPr lang="en-US" altLang="en-US" sz="2200" dirty="0"/>
          </a:p>
          <a:p>
            <a:endParaRPr lang="en-US" altLang="en-US" sz="2200" dirty="0"/>
          </a:p>
          <a:p>
            <a:endParaRPr lang="en-US" altLang="en-US" sz="2200" dirty="0"/>
          </a:p>
          <a:p>
            <a:endParaRPr lang="en-US" altLang="en-US" sz="2200" dirty="0"/>
          </a:p>
          <a:p>
            <a:endParaRPr lang="en-US" sz="2200" dirty="0"/>
          </a:p>
          <a:p>
            <a:endParaRPr lang="en-US" altLang="en-US" sz="2200" dirty="0"/>
          </a:p>
          <a:p>
            <a:pPr>
              <a:spcBef>
                <a:spcPct val="0"/>
              </a:spcBef>
              <a:buClrTx/>
              <a:buNone/>
            </a:pPr>
            <a:endParaRPr lang="en-US" altLang="en-US" sz="2200" b="1" i="1" dirty="0"/>
          </a:p>
          <a:p>
            <a:pPr>
              <a:spcBef>
                <a:spcPct val="0"/>
              </a:spcBef>
              <a:buClrTx/>
              <a:buNone/>
            </a:pPr>
            <a:endParaRPr lang="en-US" altLang="en-US" sz="2200" dirty="0"/>
          </a:p>
          <a:p>
            <a:endParaRPr lang="en-US" sz="2200" dirty="0"/>
          </a:p>
        </p:txBody>
      </p:sp>
      <p:sp>
        <p:nvSpPr>
          <p:cNvPr id="2" name="Slide Number Placeholder 1"/>
          <p:cNvSpPr>
            <a:spLocks noGrp="1"/>
          </p:cNvSpPr>
          <p:nvPr>
            <p:ph type="sldNum" sz="quarter" idx="4"/>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3</a:t>
            </a:fld>
            <a:endParaRPr lang="en-US" dirty="0"/>
          </a:p>
        </p:txBody>
      </p:sp>
      <p:sp>
        <p:nvSpPr>
          <p:cNvPr id="3" name="Footer Placeholder 2"/>
          <p:cNvSpPr>
            <a:spLocks noGrp="1"/>
          </p:cNvSpPr>
          <p:nvPr>
            <p:ph type="ftr" sz="quarter" idx="3"/>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
        <p:nvSpPr>
          <p:cNvPr id="6" name="Content Placeholder 4">
            <a:extLst>
              <a:ext uri="{FF2B5EF4-FFF2-40B4-BE49-F238E27FC236}">
                <a16:creationId xmlns:a16="http://schemas.microsoft.com/office/drawing/2014/main" id="{016A8A3E-AD50-4B2B-AD5F-63E3C6D68615}"/>
              </a:ext>
            </a:extLst>
          </p:cNvPr>
          <p:cNvSpPr txBox="1">
            <a:spLocks/>
          </p:cNvSpPr>
          <p:nvPr/>
        </p:nvSpPr>
        <p:spPr>
          <a:xfrm>
            <a:off x="4191000" y="1200151"/>
            <a:ext cx="4495800" cy="339447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lumMod val="50000"/>
                  </a:schemeClr>
                </a:solidFill>
                <a:latin typeface="+mn-lt"/>
                <a:ea typeface="+mn-ea"/>
                <a:cs typeface="Arial" panose="020B0604020202020204" pitchFamily="34" charset="0"/>
              </a:defRPr>
            </a:lvl1pPr>
            <a:lvl2pPr marL="742950" indent="-285750" algn="l" defTabSz="914400" rtl="0" eaLnBrk="1" latinLnBrk="0" hangingPunct="1">
              <a:spcBef>
                <a:spcPct val="20000"/>
              </a:spcBef>
              <a:buSzPct val="70000"/>
              <a:buFont typeface="Courier New" panose="02070309020205020404" pitchFamily="49" charset="0"/>
              <a:buChar char="o"/>
              <a:defRPr sz="2200" kern="1200">
                <a:solidFill>
                  <a:schemeClr val="tx1">
                    <a:lumMod val="50000"/>
                  </a:schemeClr>
                </a:solidFill>
                <a:latin typeface="+mn-lt"/>
                <a:ea typeface="+mn-ea"/>
                <a:cs typeface="Arial" panose="020B0604020202020204" pitchFamily="34" charset="0"/>
              </a:defRPr>
            </a:lvl2pPr>
            <a:lvl3pPr marL="1143000" indent="-228600" algn="l" defTabSz="914400" rtl="0" eaLnBrk="1" latinLnBrk="0" hangingPunct="1">
              <a:spcBef>
                <a:spcPct val="20000"/>
              </a:spcBef>
              <a:buSzPct val="70000"/>
              <a:buFont typeface="Wingdings" panose="05000000000000000000" pitchFamily="2" charset="2"/>
              <a:buChar char="§"/>
              <a:defRPr sz="2000" kern="1200">
                <a:solidFill>
                  <a:schemeClr val="tx1">
                    <a:lumMod val="50000"/>
                  </a:schemeClr>
                </a:solidFill>
                <a:latin typeface="+mn-lt"/>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lumMod val="50000"/>
                  </a:schemeClr>
                </a:solidFill>
                <a:latin typeface="+mn-lt"/>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50000"/>
                  </a:schemeClr>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200" dirty="0">
                <a:solidFill>
                  <a:srgbClr val="000000"/>
                </a:solidFill>
              </a:rPr>
              <a:t>Antifungals, Oral</a:t>
            </a:r>
          </a:p>
          <a:p>
            <a:r>
              <a:rPr lang="en-US" sz="2200" dirty="0">
                <a:solidFill>
                  <a:srgbClr val="000000"/>
                </a:solidFill>
              </a:rPr>
              <a:t>Antifungals, Topical</a:t>
            </a:r>
          </a:p>
          <a:p>
            <a:r>
              <a:rPr lang="en-US" sz="2200" dirty="0">
                <a:solidFill>
                  <a:srgbClr val="000000"/>
                </a:solidFill>
              </a:rPr>
              <a:t>Beta Blockers</a:t>
            </a:r>
          </a:p>
          <a:p>
            <a:r>
              <a:rPr lang="en-US" sz="2200" dirty="0">
                <a:solidFill>
                  <a:srgbClr val="000000"/>
                </a:solidFill>
              </a:rPr>
              <a:t>BPH Treatments</a:t>
            </a:r>
          </a:p>
          <a:p>
            <a:r>
              <a:rPr lang="en-US" sz="2200" dirty="0">
                <a:solidFill>
                  <a:srgbClr val="000000"/>
                </a:solidFill>
              </a:rPr>
              <a:t>Calcium Channel Blockers </a:t>
            </a:r>
          </a:p>
          <a:p>
            <a:r>
              <a:rPr lang="en-US" sz="2200" dirty="0">
                <a:solidFill>
                  <a:srgbClr val="000000"/>
                </a:solidFill>
              </a:rPr>
              <a:t>Movement Disorder Agents</a:t>
            </a:r>
          </a:p>
          <a:p>
            <a:r>
              <a:rPr lang="en-US" sz="2200" dirty="0">
                <a:solidFill>
                  <a:srgbClr val="000000"/>
                </a:solidFill>
              </a:rPr>
              <a:t>Multiple Sclerosis</a:t>
            </a:r>
          </a:p>
          <a:p>
            <a:r>
              <a:rPr lang="en-US" sz="2200" dirty="0">
                <a:solidFill>
                  <a:srgbClr val="000000"/>
                </a:solidFill>
              </a:rPr>
              <a:t>HIV/AIDS</a:t>
            </a:r>
          </a:p>
          <a:p>
            <a:endParaRPr lang="en-US" altLang="en-US" sz="2200" dirty="0"/>
          </a:p>
          <a:p>
            <a:endParaRPr lang="en-US" altLang="en-US" sz="2200" dirty="0"/>
          </a:p>
          <a:p>
            <a:endParaRPr lang="en-US" sz="2200" dirty="0"/>
          </a:p>
          <a:p>
            <a:endParaRPr lang="en-US" altLang="en-US" sz="2200" dirty="0"/>
          </a:p>
          <a:p>
            <a:pPr>
              <a:spcBef>
                <a:spcPct val="0"/>
              </a:spcBef>
              <a:buFont typeface="Arial" panose="020B0604020202020204" pitchFamily="34" charset="0"/>
              <a:buNone/>
            </a:pPr>
            <a:endParaRPr lang="en-US" altLang="en-US" sz="2200" b="1" i="1" dirty="0"/>
          </a:p>
          <a:p>
            <a:pPr>
              <a:spcBef>
                <a:spcPct val="0"/>
              </a:spcBef>
              <a:buFont typeface="Arial" panose="020B0604020202020204" pitchFamily="34" charset="0"/>
              <a:buNone/>
            </a:pPr>
            <a:endParaRPr lang="en-US" altLang="en-US" sz="2200" dirty="0"/>
          </a:p>
          <a:p>
            <a:endParaRPr lang="en-US" sz="2200" dirty="0"/>
          </a:p>
        </p:txBody>
      </p:sp>
      <p:sp>
        <p:nvSpPr>
          <p:cNvPr id="7" name="Content Placeholder 4">
            <a:extLst>
              <a:ext uri="{FF2B5EF4-FFF2-40B4-BE49-F238E27FC236}">
                <a16:creationId xmlns:a16="http://schemas.microsoft.com/office/drawing/2014/main" id="{0B486D36-1CDA-2547-400D-5DBF519083D7}"/>
              </a:ext>
            </a:extLst>
          </p:cNvPr>
          <p:cNvSpPr txBox="1">
            <a:spLocks/>
          </p:cNvSpPr>
          <p:nvPr/>
        </p:nvSpPr>
        <p:spPr>
          <a:xfrm>
            <a:off x="457200" y="701122"/>
            <a:ext cx="8077200" cy="328017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lumMod val="50000"/>
                  </a:schemeClr>
                </a:solidFill>
                <a:latin typeface="+mn-lt"/>
                <a:ea typeface="+mn-ea"/>
                <a:cs typeface="Arial" panose="020B0604020202020204" pitchFamily="34" charset="0"/>
              </a:defRPr>
            </a:lvl1pPr>
            <a:lvl2pPr marL="742950" indent="-285750" algn="l" defTabSz="914400" rtl="0" eaLnBrk="1" latinLnBrk="0" hangingPunct="1">
              <a:spcBef>
                <a:spcPct val="20000"/>
              </a:spcBef>
              <a:buSzPct val="70000"/>
              <a:buFont typeface="Courier New" panose="02070309020205020404" pitchFamily="49" charset="0"/>
              <a:buChar char="o"/>
              <a:defRPr sz="2200" kern="1200">
                <a:solidFill>
                  <a:schemeClr val="tx1">
                    <a:lumMod val="50000"/>
                  </a:schemeClr>
                </a:solidFill>
                <a:latin typeface="+mn-lt"/>
                <a:ea typeface="+mn-ea"/>
                <a:cs typeface="Arial" panose="020B0604020202020204" pitchFamily="34" charset="0"/>
              </a:defRPr>
            </a:lvl2pPr>
            <a:lvl3pPr marL="1143000" indent="-228600" algn="l" defTabSz="914400" rtl="0" eaLnBrk="1" latinLnBrk="0" hangingPunct="1">
              <a:spcBef>
                <a:spcPct val="20000"/>
              </a:spcBef>
              <a:buSzPct val="70000"/>
              <a:buFont typeface="Wingdings" panose="05000000000000000000" pitchFamily="2" charset="2"/>
              <a:buChar char="§"/>
              <a:defRPr sz="2000" kern="1200">
                <a:solidFill>
                  <a:schemeClr val="tx1">
                    <a:lumMod val="50000"/>
                  </a:schemeClr>
                </a:solidFill>
                <a:latin typeface="+mn-lt"/>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lumMod val="50000"/>
                  </a:schemeClr>
                </a:solidFill>
                <a:latin typeface="+mn-lt"/>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50000"/>
                  </a:schemeClr>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buFont typeface="Arial" panose="020B0604020202020204" pitchFamily="34" charset="0"/>
              <a:buNone/>
            </a:pPr>
            <a:r>
              <a:rPr lang="en-US" altLang="en-US" sz="2200" b="1" i="1" dirty="0">
                <a:solidFill>
                  <a:srgbClr val="000000"/>
                </a:solidFill>
              </a:rPr>
              <a:t>Classes for Review: Non-Supplemental Rebate Classes</a:t>
            </a:r>
            <a:endParaRPr lang="en-US" sz="2200" dirty="0"/>
          </a:p>
        </p:txBody>
      </p:sp>
    </p:spTree>
    <p:extLst>
      <p:ext uri="{BB962C8B-B14F-4D97-AF65-F5344CB8AC3E}">
        <p14:creationId xmlns:p14="http://schemas.microsoft.com/office/powerpoint/2010/main" val="23036089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Leukotriene Modifiers</a:t>
            </a:r>
          </a:p>
        </p:txBody>
      </p:sp>
      <p:sp>
        <p:nvSpPr>
          <p:cNvPr id="3" name="Content Placeholder 2"/>
          <p:cNvSpPr>
            <a:spLocks noGrp="1"/>
          </p:cNvSpPr>
          <p:nvPr>
            <p:ph idx="1"/>
          </p:nvPr>
        </p:nvSpPr>
        <p:spPr>
          <a:xfrm>
            <a:off x="457200" y="992889"/>
            <a:ext cx="8229600" cy="3677933"/>
          </a:xfrm>
        </p:spPr>
        <p:txBody>
          <a:bodyPr/>
          <a:lstStyle/>
          <a:p>
            <a:r>
              <a:rPr lang="en-US" sz="1800" dirty="0">
                <a:solidFill>
                  <a:srgbClr val="000000"/>
                </a:solidFill>
              </a:rPr>
              <a:t>Zafirlukast, zileuton, and zileuton ER are only approved for prophylaxis and chronic treatment of asthma</a:t>
            </a:r>
          </a:p>
          <a:p>
            <a:r>
              <a:rPr lang="en-US" sz="1800" dirty="0">
                <a:solidFill>
                  <a:srgbClr val="000000"/>
                </a:solidFill>
              </a:rPr>
              <a:t>Montelukast is the only leukotriene modifier that is approved for asthma and allergic rhinitis and can be considered for patients with these two co-morbidities</a:t>
            </a:r>
          </a:p>
          <a:p>
            <a:r>
              <a:rPr lang="en-US" sz="1800" dirty="0">
                <a:solidFill>
                  <a:srgbClr val="000000"/>
                </a:solidFill>
              </a:rPr>
              <a:t>National Asthma Education and Prevention Program (NAEPP) and Global Initiative for Asthma (GINA) guidelines recommend inhaled corticosteroids (ICS) as the cornerstone for the treatment of asthma</a:t>
            </a:r>
          </a:p>
          <a:p>
            <a:r>
              <a:rPr lang="en-US" sz="1800" dirty="0">
                <a:solidFill>
                  <a:srgbClr val="000000"/>
                </a:solidFill>
              </a:rPr>
              <a:t>Leukotriene modifiers are included as potential alternatives or add-on therapy in some patients</a:t>
            </a:r>
          </a:p>
          <a:p>
            <a:r>
              <a:rPr lang="en-US" sz="1800" dirty="0">
                <a:solidFill>
                  <a:srgbClr val="000000"/>
                </a:solidFill>
              </a:rPr>
              <a:t>GINA states that leukotriene modifiers are less effective than ICS, but may be appropriate for initial controller treatment for patients unable or unwilling to use ICS, intolerant to ICS, or who also have allergic rhinitis</a:t>
            </a:r>
          </a:p>
          <a:p>
            <a:endParaRPr lang="en-US" sz="1800" dirty="0"/>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30</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40822760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Leukotriene Modifiers</a:t>
            </a:r>
          </a:p>
        </p:txBody>
      </p:sp>
      <p:sp>
        <p:nvSpPr>
          <p:cNvPr id="3" name="Content Placeholder 2"/>
          <p:cNvSpPr>
            <a:spLocks noGrp="1"/>
          </p:cNvSpPr>
          <p:nvPr>
            <p:ph idx="1"/>
          </p:nvPr>
        </p:nvSpPr>
        <p:spPr/>
        <p:txBody>
          <a:bodyPr/>
          <a:lstStyle/>
          <a:p>
            <a:r>
              <a:rPr lang="en-US" sz="1800" dirty="0">
                <a:solidFill>
                  <a:srgbClr val="000000"/>
                </a:solidFill>
              </a:rPr>
              <a:t>Leukotriene modifiers are also used as add-on therapy to reduce the dose of the ICS in patients with moderate to severe asthma, and to potentially improve asthma control in patients whose asthma is not controlled with low or high doses of ICS</a:t>
            </a:r>
          </a:p>
          <a:p>
            <a:r>
              <a:rPr lang="en-US" sz="1800" dirty="0">
                <a:solidFill>
                  <a:srgbClr val="000000"/>
                </a:solidFill>
              </a:rPr>
              <a:t>Limited data exist to support the use of leukotriene modifiers in acute asthma</a:t>
            </a:r>
          </a:p>
          <a:p>
            <a:r>
              <a:rPr lang="en-US" sz="1800" dirty="0">
                <a:solidFill>
                  <a:srgbClr val="000000"/>
                </a:solidFill>
              </a:rPr>
              <a:t>The American Academy of Allergy, Asthma and Immunology (AAAAI),  the American College of Allergy, Asthma, and Immunology (ACAAI), and the American Academy of Otolaryngology, Head and Neck Surgery recommend intranasal corticosteroids (INCS) as first line treatment for patients with seasonal allergic rhinitis (SAR)</a:t>
            </a:r>
          </a:p>
          <a:p>
            <a:r>
              <a:rPr lang="en-US" sz="1800" dirty="0">
                <a:solidFill>
                  <a:srgbClr val="000000"/>
                </a:solidFill>
              </a:rPr>
              <a:t>Montelukast is considered an alternative to first-line therapy with INCS in patients who suffer from both asthma and SAR</a:t>
            </a: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31</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6042333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Leukotriene Modifiers</a:t>
            </a:r>
          </a:p>
        </p:txBody>
      </p:sp>
      <p:sp>
        <p:nvSpPr>
          <p:cNvPr id="3" name="Content Placeholder 2"/>
          <p:cNvSpPr>
            <a:spLocks noGrp="1"/>
          </p:cNvSpPr>
          <p:nvPr>
            <p:ph idx="1"/>
          </p:nvPr>
        </p:nvSpPr>
        <p:spPr/>
        <p:txBody>
          <a:bodyPr/>
          <a:lstStyle/>
          <a:p>
            <a:r>
              <a:rPr lang="en-US" sz="2200" dirty="0">
                <a:solidFill>
                  <a:srgbClr val="000000"/>
                </a:solidFill>
              </a:rPr>
              <a:t>The International Consensus Statement on Allergy and Rhinology Allergic Rhinitis guidelines state that leukotriene receptor antagonist monotherapy can be a useful alternative in patients with contraindications for INCSs and oral antihistamines</a:t>
            </a:r>
          </a:p>
          <a:p>
            <a:r>
              <a:rPr lang="en-US" sz="2200" dirty="0">
                <a:solidFill>
                  <a:srgbClr val="000000"/>
                </a:solidFill>
              </a:rPr>
              <a:t>Currently, high-quality comparative trials of the leukotriene modifiers are limited</a:t>
            </a:r>
          </a:p>
          <a:p>
            <a:r>
              <a:rPr lang="en-US" sz="2200" dirty="0">
                <a:solidFill>
                  <a:srgbClr val="000000"/>
                </a:solidFill>
              </a:rPr>
              <a:t>Montelukast is the most widely used leukotriene modifier because of its multiple indications, once daily dosing, and ease of administration due to several different dosage forms</a:t>
            </a: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32</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5325933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40549B-9C0A-4CFF-A69D-EC5FBA3F549C}"/>
              </a:ext>
            </a:extLst>
          </p:cNvPr>
          <p:cNvSpPr>
            <a:spLocks noGrp="1"/>
          </p:cNvSpPr>
          <p:nvPr>
            <p:ph type="ctrTitle"/>
          </p:nvPr>
        </p:nvSpPr>
        <p:spPr/>
        <p:txBody>
          <a:bodyPr/>
          <a:lstStyle/>
          <a:p>
            <a:r>
              <a:rPr lang="en-US" dirty="0"/>
              <a:t>Phosphate Binders</a:t>
            </a:r>
          </a:p>
        </p:txBody>
      </p:sp>
    </p:spTree>
    <p:extLst>
      <p:ext uri="{BB962C8B-B14F-4D97-AF65-F5344CB8AC3E}">
        <p14:creationId xmlns:p14="http://schemas.microsoft.com/office/powerpoint/2010/main" val="19626242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DD946-CC5C-445A-A4E4-3EC15E8DA731}"/>
              </a:ext>
            </a:extLst>
          </p:cNvPr>
          <p:cNvSpPr>
            <a:spLocks noGrp="1"/>
          </p:cNvSpPr>
          <p:nvPr>
            <p:ph type="title"/>
          </p:nvPr>
        </p:nvSpPr>
        <p:spPr>
          <a:xfrm>
            <a:off x="1457325" y="133350"/>
            <a:ext cx="6229350" cy="804146"/>
          </a:xfrm>
        </p:spPr>
        <p:txBody>
          <a:bodyPr/>
          <a:lstStyle/>
          <a:p>
            <a:r>
              <a:rPr lang="en-US" dirty="0"/>
              <a:t>Phosphate Binders</a:t>
            </a:r>
          </a:p>
        </p:txBody>
      </p:sp>
      <p:sp>
        <p:nvSpPr>
          <p:cNvPr id="4" name="Slide Number Placeholder 3">
            <a:extLst>
              <a:ext uri="{FF2B5EF4-FFF2-40B4-BE49-F238E27FC236}">
                <a16:creationId xmlns:a16="http://schemas.microsoft.com/office/drawing/2014/main" id="{940C66B6-3C79-4AB4-BA05-B9704350E88D}"/>
              </a:ext>
            </a:extLst>
          </p:cNvPr>
          <p:cNvSpPr>
            <a:spLocks noGrp="1"/>
          </p:cNvSpPr>
          <p:nvPr>
            <p:ph type="sldNum" sz="quarter" idx="4"/>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34</a:t>
            </a:fld>
            <a:endParaRPr lang="en-US" dirty="0"/>
          </a:p>
        </p:txBody>
      </p:sp>
      <p:pic>
        <p:nvPicPr>
          <p:cNvPr id="8" name="Content Placeholder 7">
            <a:extLst>
              <a:ext uri="{FF2B5EF4-FFF2-40B4-BE49-F238E27FC236}">
                <a16:creationId xmlns:a16="http://schemas.microsoft.com/office/drawing/2014/main" id="{FC472398-8469-E0FF-F180-0A2EF77FC0D7}"/>
              </a:ext>
            </a:extLst>
          </p:cNvPr>
          <p:cNvPicPr>
            <a:picLocks noGrp="1" noChangeAspect="1"/>
          </p:cNvPicPr>
          <p:nvPr>
            <p:ph idx="1"/>
          </p:nvPr>
        </p:nvPicPr>
        <p:blipFill>
          <a:blip r:embed="rId2"/>
          <a:stretch>
            <a:fillRect/>
          </a:stretch>
        </p:blipFill>
        <p:spPr>
          <a:xfrm>
            <a:off x="609600" y="819150"/>
            <a:ext cx="7772400" cy="3876470"/>
          </a:xfrm>
        </p:spPr>
      </p:pic>
    </p:spTree>
    <p:extLst>
      <p:ext uri="{BB962C8B-B14F-4D97-AF65-F5344CB8AC3E}">
        <p14:creationId xmlns:p14="http://schemas.microsoft.com/office/powerpoint/2010/main" val="2740558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DD946-CC5C-445A-A4E4-3EC15E8DA731}"/>
              </a:ext>
            </a:extLst>
          </p:cNvPr>
          <p:cNvSpPr>
            <a:spLocks noGrp="1"/>
          </p:cNvSpPr>
          <p:nvPr>
            <p:ph type="title"/>
          </p:nvPr>
        </p:nvSpPr>
        <p:spPr/>
        <p:txBody>
          <a:bodyPr/>
          <a:lstStyle/>
          <a:p>
            <a:r>
              <a:rPr lang="en-US" dirty="0"/>
              <a:t>Phosphate Binders</a:t>
            </a:r>
          </a:p>
        </p:txBody>
      </p:sp>
      <p:sp>
        <p:nvSpPr>
          <p:cNvPr id="6" name="Content Placeholder 5">
            <a:extLst>
              <a:ext uri="{FF2B5EF4-FFF2-40B4-BE49-F238E27FC236}">
                <a16:creationId xmlns:a16="http://schemas.microsoft.com/office/drawing/2014/main" id="{1CFFBDB4-6455-4D2C-BDAB-87724225912A}"/>
              </a:ext>
            </a:extLst>
          </p:cNvPr>
          <p:cNvSpPr>
            <a:spLocks noGrp="1"/>
          </p:cNvSpPr>
          <p:nvPr>
            <p:ph idx="1"/>
          </p:nvPr>
        </p:nvSpPr>
        <p:spPr>
          <a:xfrm>
            <a:off x="457200" y="895350"/>
            <a:ext cx="8229600" cy="3546872"/>
          </a:xfrm>
        </p:spPr>
        <p:txBody>
          <a:bodyPr/>
          <a:lstStyle/>
          <a:p>
            <a:r>
              <a:rPr lang="en-US" sz="2200" b="0" i="0" u="none" strike="noStrike" baseline="0" dirty="0">
                <a:solidFill>
                  <a:srgbClr val="000000"/>
                </a:solidFill>
                <a:latin typeface="Calibri" panose="020F0502020204030204" pitchFamily="34" charset="0"/>
              </a:rPr>
              <a:t>Chronic kidney disease (CKD) affects approximately 37 million Americans in the United States (US)</a:t>
            </a:r>
          </a:p>
          <a:p>
            <a:r>
              <a:rPr lang="en-US" sz="2200" b="0" i="0" u="none" strike="noStrike" baseline="0" dirty="0">
                <a:solidFill>
                  <a:srgbClr val="000000"/>
                </a:solidFill>
                <a:latin typeface="Calibri" panose="020F0502020204030204" pitchFamily="34" charset="0"/>
              </a:rPr>
              <a:t>As kidney function deteriorates, the ability to eliminate phosphorus declines, resulting in hyperphosphatemia, one of the complications of CKD</a:t>
            </a:r>
          </a:p>
          <a:p>
            <a:r>
              <a:rPr lang="en-US" sz="2200" b="0" i="0" u="none" strike="noStrike" baseline="0" dirty="0">
                <a:solidFill>
                  <a:srgbClr val="000000"/>
                </a:solidFill>
                <a:latin typeface="Calibri" panose="020F0502020204030204" pitchFamily="34" charset="0"/>
              </a:rPr>
              <a:t>Elevated levels of phosphorus inhibit the conversion of 24-hydroxyvitamin D to 1,25-dihydroxyvitamin D (calcitriol)</a:t>
            </a:r>
          </a:p>
          <a:p>
            <a:r>
              <a:rPr lang="en-US" sz="2200" b="0" i="0" u="none" strike="noStrike" baseline="0" dirty="0">
                <a:solidFill>
                  <a:srgbClr val="000000"/>
                </a:solidFill>
                <a:latin typeface="Calibri" panose="020F0502020204030204" pitchFamily="34" charset="0"/>
              </a:rPr>
              <a:t>The reduction in calcitriol decreases intestinal absorption of calcium and eventually leads to hypocalcemia</a:t>
            </a:r>
          </a:p>
        </p:txBody>
      </p:sp>
      <p:sp>
        <p:nvSpPr>
          <p:cNvPr id="4" name="Slide Number Placeholder 3">
            <a:extLst>
              <a:ext uri="{FF2B5EF4-FFF2-40B4-BE49-F238E27FC236}">
                <a16:creationId xmlns:a16="http://schemas.microsoft.com/office/drawing/2014/main" id="{940C66B6-3C79-4AB4-BA05-B9704350E88D}"/>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35</a:t>
            </a:fld>
            <a:endParaRPr lang="en-US" dirty="0"/>
          </a:p>
        </p:txBody>
      </p:sp>
    </p:spTree>
    <p:extLst>
      <p:ext uri="{BB962C8B-B14F-4D97-AF65-F5344CB8AC3E}">
        <p14:creationId xmlns:p14="http://schemas.microsoft.com/office/powerpoint/2010/main" val="14571483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DD946-CC5C-445A-A4E4-3EC15E8DA731}"/>
              </a:ext>
            </a:extLst>
          </p:cNvPr>
          <p:cNvSpPr>
            <a:spLocks noGrp="1"/>
          </p:cNvSpPr>
          <p:nvPr>
            <p:ph type="title"/>
          </p:nvPr>
        </p:nvSpPr>
        <p:spPr/>
        <p:txBody>
          <a:bodyPr/>
          <a:lstStyle/>
          <a:p>
            <a:r>
              <a:rPr lang="en-US" dirty="0"/>
              <a:t>Phosphate Binders</a:t>
            </a:r>
          </a:p>
        </p:txBody>
      </p:sp>
      <p:sp>
        <p:nvSpPr>
          <p:cNvPr id="6" name="Content Placeholder 5">
            <a:extLst>
              <a:ext uri="{FF2B5EF4-FFF2-40B4-BE49-F238E27FC236}">
                <a16:creationId xmlns:a16="http://schemas.microsoft.com/office/drawing/2014/main" id="{1CFFBDB4-6455-4D2C-BDAB-87724225912A}"/>
              </a:ext>
            </a:extLst>
          </p:cNvPr>
          <p:cNvSpPr>
            <a:spLocks noGrp="1"/>
          </p:cNvSpPr>
          <p:nvPr>
            <p:ph idx="1"/>
          </p:nvPr>
        </p:nvSpPr>
        <p:spPr>
          <a:xfrm>
            <a:off x="457200" y="895350"/>
            <a:ext cx="8229600" cy="3546872"/>
          </a:xfrm>
        </p:spPr>
        <p:txBody>
          <a:bodyPr/>
          <a:lstStyle/>
          <a:p>
            <a:r>
              <a:rPr lang="en-US" sz="2200" b="0" i="0" u="none" strike="noStrike" baseline="0" dirty="0">
                <a:solidFill>
                  <a:srgbClr val="000000"/>
                </a:solidFill>
              </a:rPr>
              <a:t>In end stage renal disease (ESRD), patients are at risk for several complications of hyperphosphatemia, including the development of renal bone disease and extraosseous calcifications of soft tissue and vasculature</a:t>
            </a:r>
            <a:endParaRPr lang="en-US" sz="2200" dirty="0">
              <a:solidFill>
                <a:srgbClr val="000000"/>
              </a:solidFill>
            </a:endParaRPr>
          </a:p>
          <a:p>
            <a:r>
              <a:rPr lang="en-US" sz="2200" b="0" i="0" u="none" strike="noStrike" baseline="0" dirty="0">
                <a:solidFill>
                  <a:srgbClr val="000000"/>
                </a:solidFill>
              </a:rPr>
              <a:t>Hyperphosphatemia (&gt; 6.5 mg/dL) is also associated with increased risk of death</a:t>
            </a:r>
          </a:p>
          <a:p>
            <a:r>
              <a:rPr lang="en-US" sz="2200" dirty="0">
                <a:solidFill>
                  <a:srgbClr val="000000"/>
                </a:solidFill>
              </a:rPr>
              <a:t>All phosphate binders are considered effective in reducing serum phosphate levels, and treatment guidelines do not strongly prefer one agent in this class over another for adults</a:t>
            </a:r>
          </a:p>
          <a:p>
            <a:pPr marL="0" indent="0">
              <a:buNone/>
            </a:pPr>
            <a:endParaRPr lang="en-US" sz="2000" b="0" i="0" u="none" strike="noStrike" baseline="0" dirty="0">
              <a:solidFill>
                <a:srgbClr val="000000"/>
              </a:solidFill>
              <a:latin typeface="Calibri" panose="020F0502020204030204" pitchFamily="34" charset="0"/>
            </a:endParaRPr>
          </a:p>
        </p:txBody>
      </p:sp>
      <p:sp>
        <p:nvSpPr>
          <p:cNvPr id="4" name="Slide Number Placeholder 3">
            <a:extLst>
              <a:ext uri="{FF2B5EF4-FFF2-40B4-BE49-F238E27FC236}">
                <a16:creationId xmlns:a16="http://schemas.microsoft.com/office/drawing/2014/main" id="{940C66B6-3C79-4AB4-BA05-B9704350E88D}"/>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36</a:t>
            </a:fld>
            <a:endParaRPr lang="en-US" dirty="0"/>
          </a:p>
        </p:txBody>
      </p:sp>
    </p:spTree>
    <p:extLst>
      <p:ext uri="{BB962C8B-B14F-4D97-AF65-F5344CB8AC3E}">
        <p14:creationId xmlns:p14="http://schemas.microsoft.com/office/powerpoint/2010/main" val="3231422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DD946-CC5C-445A-A4E4-3EC15E8DA731}"/>
              </a:ext>
            </a:extLst>
          </p:cNvPr>
          <p:cNvSpPr>
            <a:spLocks noGrp="1"/>
          </p:cNvSpPr>
          <p:nvPr>
            <p:ph type="title"/>
          </p:nvPr>
        </p:nvSpPr>
        <p:spPr/>
        <p:txBody>
          <a:bodyPr/>
          <a:lstStyle/>
          <a:p>
            <a:r>
              <a:rPr lang="en-US" dirty="0"/>
              <a:t>Phosphate Binders</a:t>
            </a:r>
          </a:p>
        </p:txBody>
      </p:sp>
      <p:sp>
        <p:nvSpPr>
          <p:cNvPr id="6" name="Content Placeholder 5">
            <a:extLst>
              <a:ext uri="{FF2B5EF4-FFF2-40B4-BE49-F238E27FC236}">
                <a16:creationId xmlns:a16="http://schemas.microsoft.com/office/drawing/2014/main" id="{1CFFBDB4-6455-4D2C-BDAB-87724225912A}"/>
              </a:ext>
            </a:extLst>
          </p:cNvPr>
          <p:cNvSpPr>
            <a:spLocks noGrp="1"/>
          </p:cNvSpPr>
          <p:nvPr>
            <p:ph idx="1"/>
          </p:nvPr>
        </p:nvSpPr>
        <p:spPr>
          <a:xfrm>
            <a:off x="457200" y="819150"/>
            <a:ext cx="8458200" cy="3623072"/>
          </a:xfrm>
        </p:spPr>
        <p:txBody>
          <a:bodyPr/>
          <a:lstStyle/>
          <a:p>
            <a:r>
              <a:rPr lang="en-US" sz="2100" b="0" i="0" u="none" strike="noStrike" baseline="0" dirty="0">
                <a:solidFill>
                  <a:srgbClr val="000000"/>
                </a:solidFill>
                <a:latin typeface="Calibri" panose="020F0502020204030204" pitchFamily="34" charset="0"/>
              </a:rPr>
              <a:t>The National Kidney Foundation (NKF) 2017 Clinical Practice Guideline for the Diagnosis, Evaluation, Prevention, and Treatment of Chronic Kidney Disease – Mineral and Bone Disorder (CKD-MBD) under The Kidney Disease: Improving Global Outcomes (KDIGO) foundation advise that treatment of hyperphosphatemia includes the reduction of dietary phosphorus, phosphate binding therapy, and removal of phosphorus by dialysis and should consider serial phosphate, calcium, and PTH levels</a:t>
            </a:r>
          </a:p>
          <a:p>
            <a:r>
              <a:rPr lang="en-US" sz="2100" b="0" i="0" u="none" strike="noStrike" baseline="0" dirty="0">
                <a:solidFill>
                  <a:srgbClr val="000000"/>
                </a:solidFill>
                <a:latin typeface="Calibri" panose="020F0502020204030204" pitchFamily="34" charset="0"/>
              </a:rPr>
              <a:t>Although the recommendation is not graded, they advise basing decisions regarding phosphate-lowering treatment on progressively or persistently elevated serum phosphate rather than to prevent hyperphosphatemia</a:t>
            </a:r>
            <a:endParaRPr lang="en-US" sz="2100" dirty="0">
              <a:solidFill>
                <a:srgbClr val="000000"/>
              </a:solidFill>
            </a:endParaRPr>
          </a:p>
        </p:txBody>
      </p:sp>
      <p:sp>
        <p:nvSpPr>
          <p:cNvPr id="4" name="Slide Number Placeholder 3">
            <a:extLst>
              <a:ext uri="{FF2B5EF4-FFF2-40B4-BE49-F238E27FC236}">
                <a16:creationId xmlns:a16="http://schemas.microsoft.com/office/drawing/2014/main" id="{940C66B6-3C79-4AB4-BA05-B9704350E88D}"/>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37</a:t>
            </a:fld>
            <a:endParaRPr lang="en-US" dirty="0"/>
          </a:p>
        </p:txBody>
      </p:sp>
    </p:spTree>
    <p:extLst>
      <p:ext uri="{BB962C8B-B14F-4D97-AF65-F5344CB8AC3E}">
        <p14:creationId xmlns:p14="http://schemas.microsoft.com/office/powerpoint/2010/main" val="13836660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297E39-4F72-442C-9CC0-8DA05980D427}"/>
              </a:ext>
            </a:extLst>
          </p:cNvPr>
          <p:cNvSpPr>
            <a:spLocks noGrp="1"/>
          </p:cNvSpPr>
          <p:nvPr>
            <p:ph type="ctrTitle"/>
          </p:nvPr>
        </p:nvSpPr>
        <p:spPr/>
        <p:txBody>
          <a:bodyPr/>
          <a:lstStyle/>
          <a:p>
            <a:r>
              <a:rPr lang="en-US" dirty="0"/>
              <a:t>	</a:t>
            </a:r>
            <a:br>
              <a:rPr lang="en-US" dirty="0"/>
            </a:br>
            <a:br>
              <a:rPr lang="en-US" dirty="0"/>
            </a:br>
            <a:r>
              <a:rPr lang="en-US" dirty="0"/>
              <a:t>Sedative Hypnotics</a:t>
            </a:r>
            <a:br>
              <a:rPr lang="en-US" dirty="0"/>
            </a:br>
            <a:endParaRPr lang="en-US" dirty="0"/>
          </a:p>
        </p:txBody>
      </p:sp>
    </p:spTree>
    <p:extLst>
      <p:ext uri="{BB962C8B-B14F-4D97-AF65-F5344CB8AC3E}">
        <p14:creationId xmlns:p14="http://schemas.microsoft.com/office/powerpoint/2010/main" val="18062935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Sedative Hypnotics</a:t>
            </a:r>
          </a:p>
        </p:txBody>
      </p:sp>
      <p:sp>
        <p:nvSpPr>
          <p:cNvPr id="5" name="Content Placeholder 4"/>
          <p:cNvSpPr>
            <a:spLocks noGrp="1"/>
          </p:cNvSpPr>
          <p:nvPr>
            <p:ph idx="1"/>
          </p:nvPr>
        </p:nvSpPr>
        <p:spPr/>
        <p:txBody>
          <a:bodyPr/>
          <a:lstStyle/>
          <a:p>
            <a:pPr>
              <a:buNone/>
            </a:pPr>
            <a:r>
              <a:rPr lang="en-US" altLang="en-US" b="1" i="1" dirty="0"/>
              <a:t>Class Overview: Benzodiazepine Agents</a:t>
            </a:r>
            <a:endParaRPr lang="en-US" b="1" i="1" dirty="0"/>
          </a:p>
          <a:p>
            <a:r>
              <a:rPr lang="en-US" sz="2000" dirty="0">
                <a:solidFill>
                  <a:srgbClr val="000000"/>
                </a:solidFill>
              </a:rPr>
              <a:t>estazolam - (estazolam)</a:t>
            </a:r>
          </a:p>
          <a:p>
            <a:r>
              <a:rPr lang="en-US" sz="2000" dirty="0">
                <a:solidFill>
                  <a:srgbClr val="000000"/>
                </a:solidFill>
              </a:rPr>
              <a:t>flurazepam - (flurazepam)</a:t>
            </a:r>
          </a:p>
          <a:p>
            <a:r>
              <a:rPr lang="en-US" sz="2000" dirty="0">
                <a:solidFill>
                  <a:srgbClr val="000000"/>
                </a:solidFill>
              </a:rPr>
              <a:t>quazepam – (Doral; quazepam)</a:t>
            </a:r>
          </a:p>
          <a:p>
            <a:r>
              <a:rPr lang="en-US" sz="2000" dirty="0">
                <a:solidFill>
                  <a:srgbClr val="000000"/>
                </a:solidFill>
              </a:rPr>
              <a:t>temazepam - (Restoril; temazepam)</a:t>
            </a:r>
          </a:p>
          <a:p>
            <a:r>
              <a:rPr lang="en-US" sz="2000" dirty="0">
                <a:solidFill>
                  <a:srgbClr val="000000"/>
                </a:solidFill>
              </a:rPr>
              <a:t>triazolam - (Halcion; triazolam) </a:t>
            </a:r>
          </a:p>
          <a:p>
            <a:endParaRPr lang="en-US" dirty="0"/>
          </a:p>
          <a:p>
            <a:pPr lvl="1">
              <a:buNone/>
            </a:pPr>
            <a:endParaRPr lang="en-US" sz="1200" dirty="0"/>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39</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589513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E3DF9-134E-40D4-A3DC-9DEE202C05F7}"/>
              </a:ext>
            </a:extLst>
          </p:cNvPr>
          <p:cNvSpPr>
            <a:spLocks noGrp="1"/>
          </p:cNvSpPr>
          <p:nvPr>
            <p:ph type="ctrTitle"/>
          </p:nvPr>
        </p:nvSpPr>
        <p:spPr>
          <a:xfrm>
            <a:off x="533400" y="1527176"/>
            <a:ext cx="8001000" cy="1501774"/>
          </a:xfrm>
        </p:spPr>
        <p:txBody>
          <a:bodyPr anchor="b">
            <a:normAutofit/>
          </a:bodyPr>
          <a:lstStyle/>
          <a:p>
            <a:r>
              <a:rPr lang="en-US" dirty="0"/>
              <a:t>Magellan Drug Class Reviews</a:t>
            </a:r>
          </a:p>
        </p:txBody>
      </p:sp>
      <p:sp>
        <p:nvSpPr>
          <p:cNvPr id="3" name="Subtitle 2">
            <a:extLst>
              <a:ext uri="{FF2B5EF4-FFF2-40B4-BE49-F238E27FC236}">
                <a16:creationId xmlns:a16="http://schemas.microsoft.com/office/drawing/2014/main" id="{978B871A-8BDC-45AD-A6C8-20C1409F17A7}"/>
              </a:ext>
            </a:extLst>
          </p:cNvPr>
          <p:cNvSpPr>
            <a:spLocks noGrp="1"/>
          </p:cNvSpPr>
          <p:nvPr>
            <p:ph type="subTitle" idx="1"/>
          </p:nvPr>
        </p:nvSpPr>
        <p:spPr>
          <a:xfrm>
            <a:off x="533400" y="3105150"/>
            <a:ext cx="8007802" cy="1257300"/>
          </a:xfrm>
        </p:spPr>
        <p:txBody>
          <a:bodyPr>
            <a:normAutofit/>
          </a:bodyPr>
          <a:lstStyle/>
          <a:p>
            <a:r>
              <a:rPr lang="en-US" dirty="0"/>
              <a:t>Hind Douiki, Pharm.D.</a:t>
            </a:r>
          </a:p>
        </p:txBody>
      </p:sp>
    </p:spTree>
    <p:extLst>
      <p:ext uri="{BB962C8B-B14F-4D97-AF65-F5344CB8AC3E}">
        <p14:creationId xmlns:p14="http://schemas.microsoft.com/office/powerpoint/2010/main" val="1354573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Sedative Hypnotics</a:t>
            </a:r>
          </a:p>
        </p:txBody>
      </p:sp>
      <p:sp>
        <p:nvSpPr>
          <p:cNvPr id="5" name="Content Placeholder 4"/>
          <p:cNvSpPr>
            <a:spLocks noGrp="1"/>
          </p:cNvSpPr>
          <p:nvPr>
            <p:ph idx="1"/>
          </p:nvPr>
        </p:nvSpPr>
        <p:spPr>
          <a:xfrm>
            <a:off x="457200" y="742951"/>
            <a:ext cx="8229600" cy="3886199"/>
          </a:xfrm>
        </p:spPr>
        <p:txBody>
          <a:bodyPr/>
          <a:lstStyle/>
          <a:p>
            <a:pPr>
              <a:buNone/>
            </a:pPr>
            <a:r>
              <a:rPr lang="en-US" altLang="en-US" sz="2000" b="1" i="1" dirty="0"/>
              <a:t>Class Overview: Non-Benzodiazepine Agents</a:t>
            </a:r>
            <a:endParaRPr lang="en-US" sz="2000" b="1" i="1" dirty="0"/>
          </a:p>
          <a:p>
            <a:r>
              <a:rPr lang="en-US" sz="2000" b="0" i="0" u="none" strike="noStrike" baseline="0" dirty="0">
                <a:solidFill>
                  <a:srgbClr val="000000"/>
                </a:solidFill>
                <a:latin typeface="Calibri" panose="020F0502020204030204" pitchFamily="34" charset="0"/>
              </a:rPr>
              <a:t>daridorexant (Quviviq) 	</a:t>
            </a:r>
          </a:p>
          <a:p>
            <a:r>
              <a:rPr lang="en-US" sz="2000" dirty="0">
                <a:solidFill>
                  <a:srgbClr val="000000"/>
                </a:solidFill>
              </a:rPr>
              <a:t>doxepin - (doxepin; Silenor)</a:t>
            </a:r>
          </a:p>
          <a:p>
            <a:r>
              <a:rPr lang="en-US" sz="2000" dirty="0">
                <a:solidFill>
                  <a:srgbClr val="000000"/>
                </a:solidFill>
              </a:rPr>
              <a:t>eszopiclone - (eszopiclone; Lunesta)</a:t>
            </a:r>
          </a:p>
          <a:p>
            <a:r>
              <a:rPr lang="en-US" sz="2000" dirty="0">
                <a:solidFill>
                  <a:srgbClr val="000000"/>
                </a:solidFill>
              </a:rPr>
              <a:t>lemborexant - (Dayvigo)	</a:t>
            </a:r>
          </a:p>
          <a:p>
            <a:r>
              <a:rPr lang="en-US" sz="2000" dirty="0">
                <a:solidFill>
                  <a:srgbClr val="000000"/>
                </a:solidFill>
              </a:rPr>
              <a:t>ramelteon - (ramelteon; Rozerem)  </a:t>
            </a:r>
          </a:p>
          <a:p>
            <a:r>
              <a:rPr lang="en-US" sz="2000" dirty="0">
                <a:solidFill>
                  <a:srgbClr val="000000"/>
                </a:solidFill>
              </a:rPr>
              <a:t>suvorexant - (Belsomra)</a:t>
            </a:r>
          </a:p>
          <a:p>
            <a:r>
              <a:rPr lang="en-US" sz="2000" dirty="0">
                <a:solidFill>
                  <a:srgbClr val="000000"/>
                </a:solidFill>
              </a:rPr>
              <a:t>tasimelteon - (</a:t>
            </a:r>
            <a:r>
              <a:rPr lang="en-US" sz="2000" dirty="0">
                <a:solidFill>
                  <a:srgbClr val="000000"/>
                </a:solidFill>
                <a:highlight>
                  <a:srgbClr val="00FFFF"/>
                </a:highlight>
              </a:rPr>
              <a:t>tasimelteon</a:t>
            </a:r>
            <a:r>
              <a:rPr lang="en-US" sz="2000" dirty="0">
                <a:solidFill>
                  <a:srgbClr val="000000"/>
                </a:solidFill>
              </a:rPr>
              <a:t>, Hetlioz capsule; Hetlioz LQ)</a:t>
            </a:r>
          </a:p>
          <a:p>
            <a:r>
              <a:rPr lang="en-US" sz="2000" dirty="0">
                <a:solidFill>
                  <a:srgbClr val="000000"/>
                </a:solidFill>
              </a:rPr>
              <a:t>zaleplon - (Sonata; zaleplon)</a:t>
            </a:r>
          </a:p>
          <a:p>
            <a:r>
              <a:rPr lang="en-US" sz="2000" dirty="0">
                <a:solidFill>
                  <a:srgbClr val="000000"/>
                </a:solidFill>
              </a:rPr>
              <a:t>zolpidem - (Ambien; Ambien CR; Edluar; Intermezzo; zolpidem tablet; </a:t>
            </a:r>
            <a:r>
              <a:rPr lang="en-US" sz="2000" dirty="0">
                <a:solidFill>
                  <a:srgbClr val="000000"/>
                </a:solidFill>
                <a:highlight>
                  <a:srgbClr val="00FFFF"/>
                </a:highlight>
              </a:rPr>
              <a:t>zolpidem capsule</a:t>
            </a:r>
            <a:r>
              <a:rPr lang="en-US" sz="2000" dirty="0">
                <a:solidFill>
                  <a:srgbClr val="000000"/>
                </a:solidFill>
              </a:rPr>
              <a:t>,  zolpidem SL; zolpidem ER; Zolpimist)</a:t>
            </a:r>
          </a:p>
          <a:p>
            <a:pPr lvl="1">
              <a:buNone/>
            </a:pPr>
            <a:endParaRPr lang="en-US" sz="1100" dirty="0"/>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40</a:t>
            </a:fld>
            <a:endParaRPr lang="en-US" dirty="0"/>
          </a:p>
        </p:txBody>
      </p:sp>
    </p:spTree>
    <p:extLst>
      <p:ext uri="{BB962C8B-B14F-4D97-AF65-F5344CB8AC3E}">
        <p14:creationId xmlns:p14="http://schemas.microsoft.com/office/powerpoint/2010/main" val="13382442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Sedative Hypnotics</a:t>
            </a:r>
          </a:p>
        </p:txBody>
      </p:sp>
      <p:sp>
        <p:nvSpPr>
          <p:cNvPr id="3" name="Content Placeholder 2"/>
          <p:cNvSpPr>
            <a:spLocks noGrp="1"/>
          </p:cNvSpPr>
          <p:nvPr>
            <p:ph idx="1"/>
          </p:nvPr>
        </p:nvSpPr>
        <p:spPr>
          <a:xfrm>
            <a:off x="457200" y="742950"/>
            <a:ext cx="8534400" cy="3886200"/>
          </a:xfrm>
        </p:spPr>
        <p:txBody>
          <a:bodyPr/>
          <a:lstStyle/>
          <a:p>
            <a:r>
              <a:rPr lang="en-US" sz="1800" dirty="0">
                <a:solidFill>
                  <a:srgbClr val="000000"/>
                </a:solidFill>
              </a:rPr>
              <a:t>I</a:t>
            </a:r>
            <a:r>
              <a:rPr lang="en-US" sz="1900" dirty="0">
                <a:solidFill>
                  <a:srgbClr val="000000"/>
                </a:solidFill>
              </a:rPr>
              <a:t>nsomnia is a symptom complex that comprises difficulties falling asleep, staying asleep, or non-refreshing sleep, in combination with daytime dysfunction or distress</a:t>
            </a:r>
          </a:p>
          <a:p>
            <a:r>
              <a:rPr lang="en-US" sz="1900" b="0" i="0" dirty="0">
                <a:solidFill>
                  <a:srgbClr val="000000"/>
                </a:solidFill>
                <a:effectLst/>
              </a:rPr>
              <a:t>It is estimated that about 10% to 15% of people have chronic insomnia</a:t>
            </a:r>
          </a:p>
          <a:p>
            <a:r>
              <a:rPr lang="en-US" sz="1900" dirty="0">
                <a:solidFill>
                  <a:srgbClr val="000000"/>
                </a:solidFill>
              </a:rPr>
              <a:t>Insomnia affects up to 30% of children and the prevalence of sleep disorders is as high as 80% in those with special needs</a:t>
            </a:r>
            <a:endParaRPr lang="en-US" sz="1900" b="0" i="0" dirty="0">
              <a:solidFill>
                <a:srgbClr val="000000"/>
              </a:solidFill>
              <a:effectLst/>
            </a:endParaRPr>
          </a:p>
          <a:p>
            <a:r>
              <a:rPr lang="en-US" sz="1900" dirty="0">
                <a:solidFill>
                  <a:srgbClr val="000000"/>
                </a:solidFill>
              </a:rPr>
              <a:t>Non-pharmacological measures should be used first to treat insomnia</a:t>
            </a:r>
          </a:p>
          <a:p>
            <a:r>
              <a:rPr lang="en-US" sz="1900" dirty="0">
                <a:solidFill>
                  <a:srgbClr val="000000"/>
                </a:solidFill>
              </a:rPr>
              <a:t>The 2017 American Academy of Sleep Medicine (AASM) guidelines recommend psychological and behavioral strategies, as well as pharmacological interventions </a:t>
            </a:r>
          </a:p>
          <a:p>
            <a:r>
              <a:rPr lang="en-US" sz="1900" dirty="0">
                <a:solidFill>
                  <a:srgbClr val="000000"/>
                </a:solidFill>
              </a:rPr>
              <a:t>The guidelines recommend that initial behavioral interventions should include stimulus control or relaxation therapy, or a combination of therapies referred to as cognitive behavioral therapy (CBT) for insomnia </a:t>
            </a: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41</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15262364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Sedative Hypnotics</a:t>
            </a:r>
          </a:p>
        </p:txBody>
      </p:sp>
      <p:sp>
        <p:nvSpPr>
          <p:cNvPr id="3" name="Content Placeholder 2"/>
          <p:cNvSpPr>
            <a:spLocks noGrp="1"/>
          </p:cNvSpPr>
          <p:nvPr>
            <p:ph idx="1"/>
          </p:nvPr>
        </p:nvSpPr>
        <p:spPr>
          <a:xfrm>
            <a:off x="457200" y="992889"/>
            <a:ext cx="8229600" cy="3712461"/>
          </a:xfrm>
        </p:spPr>
        <p:txBody>
          <a:bodyPr/>
          <a:lstStyle/>
          <a:p>
            <a:r>
              <a:rPr lang="en-US" sz="1800" dirty="0">
                <a:solidFill>
                  <a:srgbClr val="000000"/>
                </a:solidFill>
              </a:rPr>
              <a:t>AASM guidelines recommend that pharmacotherapy should be used to treat patients who failed to respond to CBT </a:t>
            </a:r>
          </a:p>
          <a:p>
            <a:r>
              <a:rPr lang="en-US" sz="1800" dirty="0">
                <a:solidFill>
                  <a:srgbClr val="000000"/>
                </a:solidFill>
              </a:rPr>
              <a:t>AASM recommends:</a:t>
            </a:r>
          </a:p>
          <a:p>
            <a:pPr lvl="1"/>
            <a:r>
              <a:rPr lang="en-US" sz="1800" dirty="0">
                <a:solidFill>
                  <a:srgbClr val="000000"/>
                </a:solidFill>
              </a:rPr>
              <a:t>Zaleplon, triazolam, and ramelteon versus no treatment for sleep onset insomnia</a:t>
            </a:r>
          </a:p>
          <a:p>
            <a:pPr lvl="1"/>
            <a:r>
              <a:rPr lang="en-US" sz="1800" dirty="0">
                <a:solidFill>
                  <a:srgbClr val="000000"/>
                </a:solidFill>
              </a:rPr>
              <a:t>Suvorexant and doxepin over no treatment for sleep maintenance insomnia </a:t>
            </a:r>
          </a:p>
          <a:p>
            <a:pPr lvl="1"/>
            <a:r>
              <a:rPr lang="en-US" sz="1800" dirty="0">
                <a:solidFill>
                  <a:srgbClr val="000000"/>
                </a:solidFill>
              </a:rPr>
              <a:t>Eszopiclone, zolpidem, and temazepam for both sleep onset and sleep maintenance insomnia</a:t>
            </a:r>
          </a:p>
          <a:p>
            <a:pPr lvl="1"/>
            <a:r>
              <a:rPr lang="en-US" sz="1800" dirty="0">
                <a:solidFill>
                  <a:srgbClr val="000000"/>
                </a:solidFill>
              </a:rPr>
              <a:t>Against the use of trazodone or tiagabine for sleep onset or for sleep maintenance insomnia in adults </a:t>
            </a:r>
          </a:p>
          <a:p>
            <a:pPr lvl="1"/>
            <a:r>
              <a:rPr lang="en-US" sz="1800" dirty="0">
                <a:solidFill>
                  <a:srgbClr val="000000"/>
                </a:solidFill>
              </a:rPr>
              <a:t>Against the use of OTC medications, supplements, or herbal products as a treatment for sleep onset or sleep maintenance for chronic insomnia </a:t>
            </a: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42</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14334753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Sedative Hypnotics</a:t>
            </a:r>
          </a:p>
        </p:txBody>
      </p:sp>
      <p:sp>
        <p:nvSpPr>
          <p:cNvPr id="3" name="Content Placeholder 2"/>
          <p:cNvSpPr>
            <a:spLocks noGrp="1"/>
          </p:cNvSpPr>
          <p:nvPr>
            <p:ph idx="1"/>
          </p:nvPr>
        </p:nvSpPr>
        <p:spPr>
          <a:xfrm>
            <a:off x="228600" y="992889"/>
            <a:ext cx="8686800" cy="3712461"/>
          </a:xfrm>
        </p:spPr>
        <p:txBody>
          <a:bodyPr/>
          <a:lstStyle/>
          <a:p>
            <a:r>
              <a:rPr lang="en-US" sz="1600" dirty="0">
                <a:solidFill>
                  <a:srgbClr val="000000"/>
                </a:solidFill>
              </a:rPr>
              <a:t>Current treatment guidelines for insomnia do not recommend one agent within this class over another, suggesting treatment be individualized</a:t>
            </a:r>
          </a:p>
          <a:p>
            <a:r>
              <a:rPr lang="en-US" sz="1600" dirty="0">
                <a:solidFill>
                  <a:srgbClr val="000000"/>
                </a:solidFill>
              </a:rPr>
              <a:t>Choice of agent should be based on:</a:t>
            </a:r>
          </a:p>
          <a:p>
            <a:pPr lvl="1"/>
            <a:r>
              <a:rPr lang="en-US" sz="1600" dirty="0">
                <a:solidFill>
                  <a:srgbClr val="000000"/>
                </a:solidFill>
              </a:rPr>
              <a:t>Symptom pattern</a:t>
            </a:r>
          </a:p>
          <a:p>
            <a:pPr lvl="1"/>
            <a:r>
              <a:rPr lang="en-US" sz="1600" dirty="0">
                <a:solidFill>
                  <a:srgbClr val="000000"/>
                </a:solidFill>
              </a:rPr>
              <a:t>Treatment goals</a:t>
            </a:r>
          </a:p>
          <a:p>
            <a:pPr lvl="1"/>
            <a:r>
              <a:rPr lang="en-US" sz="1600" dirty="0">
                <a:solidFill>
                  <a:srgbClr val="000000"/>
                </a:solidFill>
              </a:rPr>
              <a:t>Past treatment response</a:t>
            </a:r>
          </a:p>
          <a:p>
            <a:pPr lvl="1"/>
            <a:r>
              <a:rPr lang="en-US" sz="1600" dirty="0">
                <a:solidFill>
                  <a:srgbClr val="000000"/>
                </a:solidFill>
              </a:rPr>
              <a:t>Patient preference </a:t>
            </a:r>
          </a:p>
          <a:p>
            <a:pPr lvl="1"/>
            <a:r>
              <a:rPr lang="en-US" sz="1600" dirty="0">
                <a:solidFill>
                  <a:srgbClr val="000000"/>
                </a:solidFill>
              </a:rPr>
              <a:t>Cost</a:t>
            </a:r>
          </a:p>
          <a:p>
            <a:pPr lvl="1"/>
            <a:r>
              <a:rPr lang="en-US" sz="1600" dirty="0">
                <a:solidFill>
                  <a:srgbClr val="000000"/>
                </a:solidFill>
              </a:rPr>
              <a:t>Availability of other treatments options</a:t>
            </a:r>
          </a:p>
          <a:p>
            <a:pPr lvl="1"/>
            <a:r>
              <a:rPr lang="en-US" sz="1600" dirty="0">
                <a:solidFill>
                  <a:srgbClr val="000000"/>
                </a:solidFill>
              </a:rPr>
              <a:t>Comorbid conditions</a:t>
            </a:r>
          </a:p>
          <a:p>
            <a:pPr lvl="1"/>
            <a:r>
              <a:rPr lang="en-US" sz="1600" dirty="0">
                <a:solidFill>
                  <a:srgbClr val="000000"/>
                </a:solidFill>
              </a:rPr>
              <a:t>Contraindications</a:t>
            </a:r>
          </a:p>
          <a:p>
            <a:pPr lvl="1"/>
            <a:r>
              <a:rPr lang="en-US" sz="1600" dirty="0">
                <a:solidFill>
                  <a:srgbClr val="000000"/>
                </a:solidFill>
              </a:rPr>
              <a:t>Potential interactions with concurrent medications</a:t>
            </a:r>
          </a:p>
          <a:p>
            <a:pPr lvl="1"/>
            <a:r>
              <a:rPr lang="en-US" sz="1600" dirty="0">
                <a:solidFill>
                  <a:srgbClr val="000000"/>
                </a:solidFill>
              </a:rPr>
              <a:t>Adverse effects</a:t>
            </a:r>
          </a:p>
          <a:p>
            <a:pPr marL="0" indent="0">
              <a:buNone/>
            </a:pPr>
            <a:r>
              <a:rPr lang="en-US" sz="1600" dirty="0">
                <a:solidFill>
                  <a:srgbClr val="000000"/>
                </a:solidFill>
              </a:rPr>
              <a:t> </a:t>
            </a: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43</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13641075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Sedative Hypnotics</a:t>
            </a:r>
          </a:p>
        </p:txBody>
      </p:sp>
      <p:sp>
        <p:nvSpPr>
          <p:cNvPr id="3" name="Content Placeholder 2"/>
          <p:cNvSpPr>
            <a:spLocks noGrp="1"/>
          </p:cNvSpPr>
          <p:nvPr>
            <p:ph idx="1"/>
          </p:nvPr>
        </p:nvSpPr>
        <p:spPr/>
        <p:txBody>
          <a:bodyPr/>
          <a:lstStyle/>
          <a:p>
            <a:r>
              <a:rPr lang="en-US" sz="1800" dirty="0">
                <a:solidFill>
                  <a:srgbClr val="000000"/>
                </a:solidFill>
              </a:rPr>
              <a:t>Non-24-hour sleep-wake disorder (N24SWD or non-24) is a chronic circadian rhythm disorder that causes problems with the timing of sleep and sleep patterns</a:t>
            </a:r>
          </a:p>
          <a:p>
            <a:r>
              <a:rPr lang="en-US" sz="1800" dirty="0">
                <a:solidFill>
                  <a:srgbClr val="000000"/>
                </a:solidFill>
              </a:rPr>
              <a:t>Tasimelteon capsule (Hetlioz) is approved for non-24 in totally blind adults and for nighttime sleep disturbances in Smith-Magenis Syndrome (SMS) in patients ≥ 16 years of age</a:t>
            </a:r>
          </a:p>
          <a:p>
            <a:r>
              <a:rPr lang="en-US" sz="1800" dirty="0">
                <a:solidFill>
                  <a:srgbClr val="000000"/>
                </a:solidFill>
              </a:rPr>
              <a:t>Newly approved tasimelteon oral suspension (Hetlioz LQ) is indicated for nighttime sleep disturbances in SMS in pediatric patients 3 years to 15 years of age only</a:t>
            </a:r>
          </a:p>
          <a:p>
            <a:r>
              <a:rPr lang="en-US" sz="1800" dirty="0">
                <a:solidFill>
                  <a:srgbClr val="000000"/>
                </a:solidFill>
              </a:rPr>
              <a:t>Tasimelteon capsules (Hetlioz) and oral suspension (Hetlioz LQ) are not interchangeable </a:t>
            </a: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44</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41125522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Sedative Hypnotics</a:t>
            </a:r>
          </a:p>
        </p:txBody>
      </p:sp>
      <p:sp>
        <p:nvSpPr>
          <p:cNvPr id="3" name="Content Placeholder 2"/>
          <p:cNvSpPr>
            <a:spLocks noGrp="1"/>
          </p:cNvSpPr>
          <p:nvPr>
            <p:ph idx="1"/>
          </p:nvPr>
        </p:nvSpPr>
        <p:spPr>
          <a:xfrm>
            <a:off x="76200" y="742950"/>
            <a:ext cx="9067800" cy="3962400"/>
          </a:xfrm>
        </p:spPr>
        <p:txBody>
          <a:bodyPr/>
          <a:lstStyle/>
          <a:p>
            <a:r>
              <a:rPr lang="en-US" sz="1800" dirty="0">
                <a:solidFill>
                  <a:srgbClr val="000000"/>
                </a:solidFill>
              </a:rPr>
              <a:t>Except for zolpidem SL, all agents should be administered immediately before going to bed or after the patient has gone to bed and experienced difficulty falling asleep</a:t>
            </a:r>
          </a:p>
          <a:p>
            <a:r>
              <a:rPr lang="en-US" sz="1800" dirty="0">
                <a:solidFill>
                  <a:srgbClr val="000000"/>
                </a:solidFill>
              </a:rPr>
              <a:t>Zolpidem SL should be utilized for middle of the night awakenings when the patient still has more than 4 hours before planned waking time </a:t>
            </a:r>
          </a:p>
          <a:p>
            <a:r>
              <a:rPr lang="en-US" sz="1800" dirty="0">
                <a:solidFill>
                  <a:srgbClr val="000000"/>
                </a:solidFill>
              </a:rPr>
              <a:t>Due to gender differences in zolpidem clearance, women generally require lower doses of zolpidem</a:t>
            </a:r>
          </a:p>
          <a:p>
            <a:r>
              <a:rPr lang="en-US" sz="1800" dirty="0">
                <a:solidFill>
                  <a:srgbClr val="000000"/>
                </a:solidFill>
              </a:rPr>
              <a:t>Doxepin, ramelteon, and tasimelteon are the only agents in this class that are not controlled substances</a:t>
            </a:r>
          </a:p>
          <a:p>
            <a:r>
              <a:rPr lang="en-US" sz="1800" dirty="0">
                <a:solidFill>
                  <a:srgbClr val="000000"/>
                </a:solidFill>
              </a:rPr>
              <a:t>All drugs in this class should be used at the lowest effective dose</a:t>
            </a:r>
          </a:p>
          <a:p>
            <a:r>
              <a:rPr lang="en-US" sz="1800" dirty="0">
                <a:solidFill>
                  <a:srgbClr val="000000"/>
                </a:solidFill>
              </a:rPr>
              <a:t>All sedative/hypnotics should be administered with caution in patients exhibiting signs and symptoms of depression</a:t>
            </a: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45</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5763754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Sedative Hypnotics</a:t>
            </a:r>
          </a:p>
        </p:txBody>
      </p:sp>
      <p:sp>
        <p:nvSpPr>
          <p:cNvPr id="3" name="Content Placeholder 2"/>
          <p:cNvSpPr>
            <a:spLocks noGrp="1"/>
          </p:cNvSpPr>
          <p:nvPr>
            <p:ph idx="1"/>
          </p:nvPr>
        </p:nvSpPr>
        <p:spPr>
          <a:xfrm>
            <a:off x="152400" y="742950"/>
            <a:ext cx="8839200" cy="3886200"/>
          </a:xfrm>
        </p:spPr>
        <p:txBody>
          <a:bodyPr/>
          <a:lstStyle/>
          <a:p>
            <a:r>
              <a:rPr lang="en-US" sz="1800" dirty="0">
                <a:solidFill>
                  <a:srgbClr val="000000"/>
                </a:solidFill>
              </a:rPr>
              <a:t>Patients whose insomnia fails to remit after 7 to 10 days of treatment may need to be evaluated for other medical or psychological issues </a:t>
            </a:r>
          </a:p>
          <a:p>
            <a:r>
              <a:rPr lang="en-US" sz="1800" dirty="0">
                <a:solidFill>
                  <a:srgbClr val="000000"/>
                </a:solidFill>
              </a:rPr>
              <a:t>Continuous use should be avoided; patients should be encouraged to use these medications only when necessary</a:t>
            </a:r>
          </a:p>
          <a:p>
            <a:r>
              <a:rPr lang="en-US" sz="1800" dirty="0">
                <a:solidFill>
                  <a:srgbClr val="000000"/>
                </a:solidFill>
              </a:rPr>
              <a:t>Concurrent use of opioids and benzodiazepines or other CNS depressants may result in serious adverse reactions such as profound sedation, respiratory depression, coma, and death</a:t>
            </a:r>
          </a:p>
          <a:p>
            <a:r>
              <a:rPr lang="en-US" sz="1800" dirty="0">
                <a:solidFill>
                  <a:srgbClr val="000000"/>
                </a:solidFill>
              </a:rPr>
              <a:t>Providers should limit prescribing opioids with benzodiazepines to only patients without alternative treatment options</a:t>
            </a:r>
          </a:p>
          <a:p>
            <a:r>
              <a:rPr lang="en-US" sz="1800" dirty="0">
                <a:solidFill>
                  <a:srgbClr val="000000"/>
                </a:solidFill>
              </a:rPr>
              <a:t>The benzodiazepines carry boxed warnings for the risk of abuse, misuse, addiction, dependence, and withdrawal</a:t>
            </a:r>
          </a:p>
          <a:p>
            <a:r>
              <a:rPr lang="en-US" sz="1800" dirty="0">
                <a:solidFill>
                  <a:srgbClr val="000000"/>
                </a:solidFill>
              </a:rPr>
              <a:t>A gradual taper to discontinue or reduce the dose is required to prevent acute withdrawal symptoms which could be fatal</a:t>
            </a: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46</a:t>
            </a:fld>
            <a:endParaRPr lang="en-US" dirty="0"/>
          </a:p>
        </p:txBody>
      </p:sp>
    </p:spTree>
    <p:extLst>
      <p:ext uri="{BB962C8B-B14F-4D97-AF65-F5344CB8AC3E}">
        <p14:creationId xmlns:p14="http://schemas.microsoft.com/office/powerpoint/2010/main" val="27306697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Sedative Hypnotics</a:t>
            </a:r>
          </a:p>
        </p:txBody>
      </p:sp>
      <p:sp>
        <p:nvSpPr>
          <p:cNvPr id="3" name="Content Placeholder 2"/>
          <p:cNvSpPr>
            <a:spLocks noGrp="1"/>
          </p:cNvSpPr>
          <p:nvPr>
            <p:ph idx="1"/>
          </p:nvPr>
        </p:nvSpPr>
        <p:spPr>
          <a:xfrm>
            <a:off x="457200" y="992888"/>
            <a:ext cx="8534400" cy="3636261"/>
          </a:xfrm>
        </p:spPr>
        <p:txBody>
          <a:bodyPr/>
          <a:lstStyle/>
          <a:p>
            <a:pPr marL="0" indent="0">
              <a:buNone/>
            </a:pPr>
            <a:r>
              <a:rPr lang="en-US" sz="2000" b="1" i="1" dirty="0">
                <a:solidFill>
                  <a:srgbClr val="000000"/>
                </a:solidFill>
              </a:rPr>
              <a:t>Clinical and Product Updates</a:t>
            </a:r>
          </a:p>
          <a:p>
            <a:r>
              <a:rPr lang="en-US" sz="1800" dirty="0">
                <a:solidFill>
                  <a:srgbClr val="000000"/>
                </a:solidFill>
                <a:effectLst/>
                <a:ea typeface="Times New Roman" panose="02020603050405020304" pitchFamily="18" charset="0"/>
                <a:cs typeface="Arial" panose="020B0604020202020204" pitchFamily="34" charset="0"/>
              </a:rPr>
              <a:t>FDA has approved zolpidem tartrate capsule for the short-term treatment of transient insomnia characterized by difficulties with sleep initiation in adults &lt; 65 years of age</a:t>
            </a:r>
            <a:endParaRPr lang="en-US" sz="1800" b="1" i="1" dirty="0">
              <a:solidFill>
                <a:srgbClr val="000000"/>
              </a:solidFill>
            </a:endParaRP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47</a:t>
            </a:fld>
            <a:endParaRPr lang="en-US" dirty="0"/>
          </a:p>
        </p:txBody>
      </p:sp>
    </p:spTree>
    <p:extLst>
      <p:ext uri="{BB962C8B-B14F-4D97-AF65-F5344CB8AC3E}">
        <p14:creationId xmlns:p14="http://schemas.microsoft.com/office/powerpoint/2010/main" val="34163065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7797D-7A32-4253-BC44-2C28056D6D72}"/>
              </a:ext>
            </a:extLst>
          </p:cNvPr>
          <p:cNvSpPr>
            <a:spLocks noGrp="1"/>
          </p:cNvSpPr>
          <p:nvPr>
            <p:ph type="ctrTitle"/>
          </p:nvPr>
        </p:nvSpPr>
        <p:spPr/>
        <p:txBody>
          <a:bodyPr/>
          <a:lstStyle/>
          <a:p>
            <a:r>
              <a:rPr lang="en-US" altLang="en-US" sz="3600" dirty="0"/>
              <a:t>Steroids, Topical</a:t>
            </a:r>
            <a:endParaRPr lang="en-US" sz="3600" dirty="0"/>
          </a:p>
        </p:txBody>
      </p:sp>
    </p:spTree>
    <p:extLst>
      <p:ext uri="{BB962C8B-B14F-4D97-AF65-F5344CB8AC3E}">
        <p14:creationId xmlns:p14="http://schemas.microsoft.com/office/powerpoint/2010/main" val="11251178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Steroids, Topical</a:t>
            </a:r>
          </a:p>
        </p:txBody>
      </p:sp>
      <p:sp>
        <p:nvSpPr>
          <p:cNvPr id="5" name="Content Placeholder 4"/>
          <p:cNvSpPr>
            <a:spLocks noGrp="1"/>
          </p:cNvSpPr>
          <p:nvPr>
            <p:ph idx="1"/>
          </p:nvPr>
        </p:nvSpPr>
        <p:spPr/>
        <p:txBody>
          <a:bodyPr/>
          <a:lstStyle/>
          <a:p>
            <a:pPr>
              <a:buNone/>
            </a:pPr>
            <a:r>
              <a:rPr lang="en-US" altLang="en-US" sz="2000" b="1" i="1" dirty="0"/>
              <a:t>Class Overview: Low Potency Topical </a:t>
            </a:r>
            <a:r>
              <a:rPr lang="en-US" sz="2000" b="1" i="1" dirty="0"/>
              <a:t>Steroid Products</a:t>
            </a:r>
          </a:p>
          <a:p>
            <a:r>
              <a:rPr lang="en-US" sz="2000" dirty="0">
                <a:solidFill>
                  <a:srgbClr val="000000"/>
                </a:solidFill>
              </a:rPr>
              <a:t>alclometasone dipropionate – (alclometasone dipropionate cream &amp; ointment)</a:t>
            </a:r>
          </a:p>
          <a:p>
            <a:r>
              <a:rPr lang="en-US" sz="2000" dirty="0">
                <a:solidFill>
                  <a:srgbClr val="000000"/>
                </a:solidFill>
              </a:rPr>
              <a:t>desonide – (Desonate Gel; Desowen Cream; desonide cream, lotion &amp; ointment; Tridesilon; Verdeso)</a:t>
            </a:r>
          </a:p>
          <a:p>
            <a:r>
              <a:rPr lang="en-US" sz="2000" dirty="0">
                <a:solidFill>
                  <a:srgbClr val="000000"/>
                </a:solidFill>
              </a:rPr>
              <a:t>fluocinolone acetonide – (Capex Shampoo; Dema-Smoothe-FS; 	    fluocinolone 0.01% oil)</a:t>
            </a:r>
          </a:p>
          <a:p>
            <a:r>
              <a:rPr lang="en-US" sz="2000" dirty="0">
                <a:solidFill>
                  <a:srgbClr val="000000"/>
                </a:solidFill>
              </a:rPr>
              <a:t>fluocinolone acetonide/Cetaphil cleanser lotion (Xilapak Kit)</a:t>
            </a:r>
          </a:p>
          <a:p>
            <a:r>
              <a:rPr lang="en-US" sz="2000" dirty="0">
                <a:solidFill>
                  <a:srgbClr val="000000"/>
                </a:solidFill>
              </a:rPr>
              <a:t>fluocinolone acetonide/ urea* (NoxiPak Kit)</a:t>
            </a:r>
            <a:r>
              <a:rPr lang="en-US" sz="2000" dirty="0"/>
              <a:t>	</a:t>
            </a:r>
          </a:p>
          <a:p>
            <a:endParaRPr lang="en-US" sz="2000" dirty="0"/>
          </a:p>
          <a:p>
            <a:pPr lvl="1">
              <a:buNone/>
            </a:pPr>
            <a:endParaRPr lang="en-US" sz="1100" dirty="0"/>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49</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1036982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C4E92-6ED1-410C-A62D-D414C5C1546F}"/>
              </a:ext>
            </a:extLst>
          </p:cNvPr>
          <p:cNvSpPr>
            <a:spLocks noGrp="1"/>
          </p:cNvSpPr>
          <p:nvPr>
            <p:ph type="ctrTitle"/>
          </p:nvPr>
        </p:nvSpPr>
        <p:spPr/>
        <p:txBody>
          <a:bodyPr/>
          <a:lstStyle/>
          <a:p>
            <a:r>
              <a:rPr lang="en-US" altLang="en-US" sz="3600" dirty="0"/>
              <a:t>Anticonvulsants</a:t>
            </a:r>
            <a:endParaRPr lang="en-US" sz="3600" dirty="0"/>
          </a:p>
        </p:txBody>
      </p:sp>
    </p:spTree>
    <p:extLst>
      <p:ext uri="{BB962C8B-B14F-4D97-AF65-F5344CB8AC3E}">
        <p14:creationId xmlns:p14="http://schemas.microsoft.com/office/powerpoint/2010/main" val="27545382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Steroids, Topical</a:t>
            </a:r>
          </a:p>
        </p:txBody>
      </p:sp>
      <p:sp>
        <p:nvSpPr>
          <p:cNvPr id="5" name="Content Placeholder 4"/>
          <p:cNvSpPr>
            <a:spLocks noGrp="1"/>
          </p:cNvSpPr>
          <p:nvPr>
            <p:ph idx="1"/>
          </p:nvPr>
        </p:nvSpPr>
        <p:spPr/>
        <p:txBody>
          <a:bodyPr/>
          <a:lstStyle/>
          <a:p>
            <a:pPr>
              <a:buNone/>
            </a:pPr>
            <a:r>
              <a:rPr lang="en-US" altLang="en-US" sz="2000" b="1" i="1" dirty="0"/>
              <a:t>Class Overview: Low Potency Topical </a:t>
            </a:r>
            <a:r>
              <a:rPr lang="en-US" sz="2000" b="1" i="1" dirty="0"/>
              <a:t>Steroid Products</a:t>
            </a:r>
          </a:p>
          <a:p>
            <a:r>
              <a:rPr lang="en-US" sz="2000" dirty="0">
                <a:solidFill>
                  <a:srgbClr val="000000"/>
                </a:solidFill>
              </a:rPr>
              <a:t>hydrocortisone (Advanced Allergy Collection Kit, Ala-Cort, Ala-Scalp, Aquanil, Anti-Itch, Aqua Glycolic HC Kit, Beta HC, Cortaid, Cortisone, Cortizone, Dermarest Eczema, Dermasorb HC Complete Kit, GS Anti-Itch, MiCort HC, Noble Formula HC, QC Anti-Itch, Scalacort, Scalacort-DK Kit, Scalp Relief, Scalpicin, Soothing Care, Texacort, Vanicream; hydrocortisone)</a:t>
            </a:r>
          </a:p>
          <a:p>
            <a:r>
              <a:rPr lang="en-US" sz="2000" dirty="0">
                <a:solidFill>
                  <a:srgbClr val="000000"/>
                </a:solidFill>
              </a:rPr>
              <a:t>hydrocortisone/aloe vera (Cortisone-10, Cortisone Plus Aloe, Nucort, QC Anti-Itch with Aloe, SM Hydrocortisone-Aloe, SM Hydrocortisone Plus; hydrocortisone/aloe vera)</a:t>
            </a:r>
            <a:r>
              <a:rPr lang="en-US" sz="2000" dirty="0"/>
              <a:t>	</a:t>
            </a:r>
          </a:p>
          <a:p>
            <a:pPr marL="0" indent="0">
              <a:buNone/>
            </a:pPr>
            <a:endParaRPr lang="en-US" sz="2000" dirty="0"/>
          </a:p>
          <a:p>
            <a:pPr lvl="1">
              <a:buNone/>
            </a:pPr>
            <a:endParaRPr lang="en-US" sz="2000" dirty="0"/>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50</a:t>
            </a:fld>
            <a:endParaRPr lang="en-US" dirty="0"/>
          </a:p>
        </p:txBody>
      </p:sp>
    </p:spTree>
    <p:extLst>
      <p:ext uri="{BB962C8B-B14F-4D97-AF65-F5344CB8AC3E}">
        <p14:creationId xmlns:p14="http://schemas.microsoft.com/office/powerpoint/2010/main" val="28210834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Steroids, Topical</a:t>
            </a:r>
          </a:p>
        </p:txBody>
      </p:sp>
      <p:sp>
        <p:nvSpPr>
          <p:cNvPr id="5" name="Content Placeholder 4"/>
          <p:cNvSpPr>
            <a:spLocks noGrp="1"/>
          </p:cNvSpPr>
          <p:nvPr>
            <p:ph idx="1"/>
          </p:nvPr>
        </p:nvSpPr>
        <p:spPr/>
        <p:txBody>
          <a:bodyPr/>
          <a:lstStyle/>
          <a:p>
            <a:pPr>
              <a:buNone/>
            </a:pPr>
            <a:r>
              <a:rPr lang="en-US" altLang="en-US" sz="2000" b="1" i="1" dirty="0"/>
              <a:t>Class Overview: Medium Potency Topical </a:t>
            </a:r>
            <a:r>
              <a:rPr lang="en-US" sz="2000" b="1" i="1" dirty="0"/>
              <a:t>Steroid Products</a:t>
            </a:r>
          </a:p>
          <a:p>
            <a:r>
              <a:rPr lang="en-US" sz="2000" dirty="0">
                <a:solidFill>
                  <a:srgbClr val="000000"/>
                </a:solidFill>
              </a:rPr>
              <a:t>betamethasone valerate - (betamethasone valerate foam; Luxiq)</a:t>
            </a:r>
          </a:p>
          <a:p>
            <a:r>
              <a:rPr lang="en-US" sz="2000" dirty="0">
                <a:solidFill>
                  <a:srgbClr val="000000"/>
                </a:solidFill>
              </a:rPr>
              <a:t>clocortolone pivalate - (clocortolone cream (AG); Cloderm)</a:t>
            </a:r>
          </a:p>
          <a:p>
            <a:r>
              <a:rPr lang="en-US" sz="2000" dirty="0">
                <a:solidFill>
                  <a:srgbClr val="000000"/>
                </a:solidFill>
              </a:rPr>
              <a:t>fluocinolone acetonide - (fluocinolone acetonide cream, ointment &amp; solution; Synalar Ointment &amp; Solution)  </a:t>
            </a:r>
          </a:p>
          <a:p>
            <a:r>
              <a:rPr lang="en-US" sz="2000" dirty="0">
                <a:solidFill>
                  <a:srgbClr val="000000"/>
                </a:solidFill>
              </a:rPr>
              <a:t>flurandrenolide - (Cordran Tape; flurandrenolide cream, lotion, (AG) &amp; ointment; Nolix)</a:t>
            </a:r>
          </a:p>
          <a:p>
            <a:r>
              <a:rPr lang="en-US" sz="2000" dirty="0">
                <a:solidFill>
                  <a:srgbClr val="000000"/>
                </a:solidFill>
              </a:rPr>
              <a:t>fluticasone propionate - (Cutivate Cream &amp; Lotion; fluticasone cream, lotion &amp; ointment)</a:t>
            </a:r>
          </a:p>
          <a:p>
            <a:pPr lvl="1">
              <a:buNone/>
            </a:pPr>
            <a:endParaRPr lang="en-US" sz="900" dirty="0"/>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51</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13773758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Steroids, Topical</a:t>
            </a:r>
          </a:p>
        </p:txBody>
      </p:sp>
      <p:sp>
        <p:nvSpPr>
          <p:cNvPr id="5" name="Content Placeholder 4"/>
          <p:cNvSpPr>
            <a:spLocks noGrp="1"/>
          </p:cNvSpPr>
          <p:nvPr>
            <p:ph idx="1"/>
          </p:nvPr>
        </p:nvSpPr>
        <p:spPr/>
        <p:txBody>
          <a:bodyPr/>
          <a:lstStyle/>
          <a:p>
            <a:pPr>
              <a:buNone/>
            </a:pPr>
            <a:r>
              <a:rPr lang="en-US" altLang="en-US" sz="2000" b="1" i="1" dirty="0"/>
              <a:t>Class Overview: Medium Potency Topical </a:t>
            </a:r>
            <a:r>
              <a:rPr lang="en-US" sz="2000" b="1" i="1" dirty="0"/>
              <a:t>Steroid Products</a:t>
            </a:r>
          </a:p>
          <a:p>
            <a:r>
              <a:rPr lang="en-US" sz="2000" dirty="0">
                <a:solidFill>
                  <a:srgbClr val="000000"/>
                </a:solidFill>
              </a:rPr>
              <a:t>hydrocortisone butyrate - (hydrocortisone butyrate cream, cream (AG), lotion, ointment, ointment (AG), solution &amp; solution (AG); Locoid / Lipocream)	</a:t>
            </a:r>
          </a:p>
          <a:p>
            <a:r>
              <a:rPr lang="en-US" sz="2000" dirty="0">
                <a:solidFill>
                  <a:srgbClr val="000000"/>
                </a:solidFill>
              </a:rPr>
              <a:t>hydrocortisone probutate - (Pandel)  </a:t>
            </a:r>
          </a:p>
          <a:p>
            <a:r>
              <a:rPr lang="en-US" sz="2000" dirty="0">
                <a:solidFill>
                  <a:srgbClr val="000000"/>
                </a:solidFill>
              </a:rPr>
              <a:t>hydrocortisone valerate - (hydrocortisone valerate cream &amp; ointment)</a:t>
            </a:r>
          </a:p>
          <a:p>
            <a:r>
              <a:rPr lang="en-US" sz="2000" dirty="0">
                <a:solidFill>
                  <a:srgbClr val="000000"/>
                </a:solidFill>
              </a:rPr>
              <a:t>mometasone furoate - (Elocon Cream &amp; Ointment; mometasone furoate cream, ointment &amp; solution )</a:t>
            </a:r>
          </a:p>
          <a:p>
            <a:r>
              <a:rPr lang="en-US" sz="2000" dirty="0">
                <a:solidFill>
                  <a:srgbClr val="000000"/>
                </a:solidFill>
              </a:rPr>
              <a:t>prednicarbate - (Dermatop; prednicarbate cream &amp; ointment)</a:t>
            </a:r>
          </a:p>
          <a:p>
            <a:pPr lvl="1">
              <a:buNone/>
            </a:pPr>
            <a:endParaRPr lang="en-US" sz="2000" dirty="0"/>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52</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7809740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Steroids, Topical</a:t>
            </a:r>
          </a:p>
        </p:txBody>
      </p:sp>
      <p:sp>
        <p:nvSpPr>
          <p:cNvPr id="5" name="Content Placeholder 4"/>
          <p:cNvSpPr>
            <a:spLocks noGrp="1"/>
          </p:cNvSpPr>
          <p:nvPr>
            <p:ph idx="1"/>
          </p:nvPr>
        </p:nvSpPr>
        <p:spPr/>
        <p:txBody>
          <a:bodyPr/>
          <a:lstStyle/>
          <a:p>
            <a:pPr>
              <a:buNone/>
            </a:pPr>
            <a:r>
              <a:rPr lang="en-US" altLang="en-US" sz="2000" b="1" i="1" dirty="0"/>
              <a:t>Class Overview: High Potency Topical </a:t>
            </a:r>
            <a:r>
              <a:rPr lang="en-US" sz="2000" b="1" i="1" dirty="0"/>
              <a:t>Steroid Products</a:t>
            </a:r>
          </a:p>
          <a:p>
            <a:r>
              <a:rPr lang="en-US" sz="2000" dirty="0">
                <a:solidFill>
                  <a:srgbClr val="000000"/>
                </a:solidFill>
              </a:rPr>
              <a:t>amcinonide - (amcinonide cream &amp; lotion)</a:t>
            </a:r>
          </a:p>
          <a:p>
            <a:r>
              <a:rPr lang="en-US" sz="2000" dirty="0">
                <a:solidFill>
                  <a:srgbClr val="000000"/>
                </a:solidFill>
              </a:rPr>
              <a:t>betamethasone dipropionate - (betamethasone dipropionate cream, gel, lotion &amp; ointment; Sernivo Spray)</a:t>
            </a:r>
          </a:p>
          <a:p>
            <a:r>
              <a:rPr lang="en-US" sz="2000" dirty="0">
                <a:solidFill>
                  <a:srgbClr val="000000"/>
                </a:solidFill>
              </a:rPr>
              <a:t>betamethasone valerate - (betamethasone valerate cream &amp; ointment)  </a:t>
            </a:r>
          </a:p>
          <a:p>
            <a:r>
              <a:rPr lang="en-US" sz="2000" dirty="0">
                <a:solidFill>
                  <a:srgbClr val="000000"/>
                </a:solidFill>
              </a:rPr>
              <a:t>betamethasone dipropionate augmented cream (Diprolene AF)</a:t>
            </a:r>
          </a:p>
          <a:p>
            <a:r>
              <a:rPr lang="en-US" sz="2000" dirty="0">
                <a:solidFill>
                  <a:srgbClr val="000000"/>
                </a:solidFill>
              </a:rPr>
              <a:t>desoximetasone - (desoximetasone cream, gel &amp; ointment; Topicort Ointment &amp; Spray)</a:t>
            </a:r>
          </a:p>
          <a:p>
            <a:r>
              <a:rPr lang="en-US" sz="2000" dirty="0">
                <a:solidFill>
                  <a:srgbClr val="000000"/>
                </a:solidFill>
              </a:rPr>
              <a:t>diflorasone diacetate - (diflorasone diacetate cream &amp; ointment)</a:t>
            </a:r>
          </a:p>
          <a:p>
            <a:r>
              <a:rPr lang="en-US" sz="2000" dirty="0">
                <a:solidFill>
                  <a:srgbClr val="000000"/>
                </a:solidFill>
              </a:rPr>
              <a:t>fluocinonide - (fluocinonide cream, gel, ointment &amp; solution; Vanos)</a:t>
            </a:r>
          </a:p>
          <a:p>
            <a:pPr lvl="1">
              <a:buNone/>
            </a:pPr>
            <a:endParaRPr lang="en-US" sz="2000" dirty="0"/>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53</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9512057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Steroids, Topical</a:t>
            </a:r>
          </a:p>
        </p:txBody>
      </p:sp>
      <p:sp>
        <p:nvSpPr>
          <p:cNvPr id="5" name="Content Placeholder 4"/>
          <p:cNvSpPr>
            <a:spLocks noGrp="1"/>
          </p:cNvSpPr>
          <p:nvPr>
            <p:ph idx="1"/>
          </p:nvPr>
        </p:nvSpPr>
        <p:spPr>
          <a:xfrm>
            <a:off x="457200" y="1047750"/>
            <a:ext cx="8229600" cy="3505200"/>
          </a:xfrm>
        </p:spPr>
        <p:txBody>
          <a:bodyPr/>
          <a:lstStyle/>
          <a:p>
            <a:pPr>
              <a:buNone/>
            </a:pPr>
            <a:r>
              <a:rPr lang="en-US" altLang="en-US" sz="2000" b="1" i="1" dirty="0"/>
              <a:t>Class Overview: High Potency Topical </a:t>
            </a:r>
            <a:r>
              <a:rPr lang="en-US" sz="2000" b="1" i="1" dirty="0"/>
              <a:t>Steroid Products</a:t>
            </a:r>
          </a:p>
          <a:p>
            <a:r>
              <a:rPr lang="en-US" sz="2000" dirty="0">
                <a:solidFill>
                  <a:srgbClr val="000000"/>
                </a:solidFill>
              </a:rPr>
              <a:t>fluocinonide/emollient - (fluocinonide emollient)</a:t>
            </a:r>
          </a:p>
          <a:p>
            <a:r>
              <a:rPr lang="en-US" sz="2000" dirty="0">
                <a:solidFill>
                  <a:srgbClr val="000000"/>
                </a:solidFill>
              </a:rPr>
              <a:t>halcinonide - (Halog Cream &amp; Ointment)</a:t>
            </a:r>
          </a:p>
          <a:p>
            <a:r>
              <a:rPr lang="en-US" sz="2000" dirty="0">
                <a:solidFill>
                  <a:srgbClr val="000000"/>
                </a:solidFill>
              </a:rPr>
              <a:t>triamcinolone acetonide/dimethicone - (Ellzia Pak)  </a:t>
            </a:r>
          </a:p>
          <a:p>
            <a:r>
              <a:rPr lang="en-US" sz="2000" dirty="0">
                <a:solidFill>
                  <a:srgbClr val="000000"/>
                </a:solidFill>
              </a:rPr>
              <a:t>triamcinolone acetonide/silicones - (DermacinRx Silazone; Silazone-II)</a:t>
            </a:r>
          </a:p>
          <a:p>
            <a:r>
              <a:rPr lang="en-US" sz="2000" dirty="0">
                <a:solidFill>
                  <a:srgbClr val="000000"/>
                </a:solidFill>
              </a:rPr>
              <a:t>triamcinolone acetonide - (Kenalog Aerosol; triamcinolone acetonide aerosol, cream, lotion &amp; ointment; Trianex Ointment)</a:t>
            </a:r>
          </a:p>
          <a:p>
            <a:r>
              <a:rPr lang="en-US" sz="2000" dirty="0">
                <a:solidFill>
                  <a:srgbClr val="000000"/>
                </a:solidFill>
              </a:rPr>
              <a:t>triamcinolone acetonide/dimethicone/silicones - (DermacinRx Silapak; triamcinolone acetonide/dimethicone)</a:t>
            </a:r>
          </a:p>
          <a:p>
            <a:r>
              <a:rPr lang="en-US" sz="2000" dirty="0">
                <a:solidFill>
                  <a:srgbClr val="000000"/>
                </a:solidFill>
              </a:rPr>
              <a:t>triamcinolone/emollient - (Dermasorb TA)</a:t>
            </a:r>
          </a:p>
          <a:p>
            <a:pPr lvl="1">
              <a:buNone/>
            </a:pPr>
            <a:endParaRPr lang="en-US" sz="900" dirty="0"/>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54</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17832127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Steroids, Topical</a:t>
            </a:r>
          </a:p>
        </p:txBody>
      </p:sp>
      <p:sp>
        <p:nvSpPr>
          <p:cNvPr id="5" name="Content Placeholder 4"/>
          <p:cNvSpPr>
            <a:spLocks noGrp="1"/>
          </p:cNvSpPr>
          <p:nvPr>
            <p:ph idx="1"/>
          </p:nvPr>
        </p:nvSpPr>
        <p:spPr/>
        <p:txBody>
          <a:bodyPr/>
          <a:lstStyle/>
          <a:p>
            <a:pPr>
              <a:buNone/>
            </a:pPr>
            <a:r>
              <a:rPr lang="en-US" altLang="en-US" sz="2000" b="1" i="1" dirty="0"/>
              <a:t>Class Overview: Very High Potency Topical </a:t>
            </a:r>
            <a:r>
              <a:rPr lang="en-US" sz="2000" b="1" i="1" dirty="0"/>
              <a:t>Steroid Products</a:t>
            </a:r>
          </a:p>
          <a:p>
            <a:r>
              <a:rPr lang="en-US" sz="2000" dirty="0">
                <a:solidFill>
                  <a:srgbClr val="000000"/>
                </a:solidFill>
              </a:rPr>
              <a:t>clobetasol propionate - (Impeklo)</a:t>
            </a:r>
            <a:r>
              <a:rPr lang="en-US" sz="2000" dirty="0">
                <a:solidFill>
                  <a:srgbClr val="000000"/>
                </a:solidFill>
                <a:highlight>
                  <a:srgbClr val="00FFFF"/>
                </a:highlight>
              </a:rPr>
              <a:t>	</a:t>
            </a:r>
          </a:p>
          <a:p>
            <a:r>
              <a:rPr lang="en-US" sz="2000" dirty="0">
                <a:solidFill>
                  <a:srgbClr val="000000"/>
                </a:solidFill>
              </a:rPr>
              <a:t>clobetasol propionate - (clobetasol lotion; clobetasol propionate cream, gel, ointment, solution, spray &amp; spray (AG); clobetasol shampoo; Clobex Lotion, Shampoo &amp; Spray; Olux; Temovate Cream)</a:t>
            </a:r>
          </a:p>
          <a:p>
            <a:r>
              <a:rPr lang="en-US" sz="2000" dirty="0">
                <a:solidFill>
                  <a:srgbClr val="000000"/>
                </a:solidFill>
              </a:rPr>
              <a:t>clobetasol propionate/clobetasol propionate/emollient - (clobetasol propionate foam)</a:t>
            </a:r>
          </a:p>
          <a:p>
            <a:r>
              <a:rPr lang="en-US" sz="2000" dirty="0">
                <a:solidFill>
                  <a:srgbClr val="000000"/>
                </a:solidFill>
              </a:rPr>
              <a:t>clobetasol propionate/emollient - (clobetasol propionate/emollient )</a:t>
            </a:r>
          </a:p>
          <a:p>
            <a:r>
              <a:rPr lang="en-US" sz="2000" dirty="0">
                <a:solidFill>
                  <a:srgbClr val="000000"/>
                </a:solidFill>
              </a:rPr>
              <a:t>clobetasol propionate/skin cleanser - (Clodan Kit)</a:t>
            </a:r>
          </a:p>
          <a:p>
            <a:r>
              <a:rPr lang="en-US" sz="2000" dirty="0">
                <a:solidFill>
                  <a:srgbClr val="000000"/>
                </a:solidFill>
              </a:rPr>
              <a:t>diflorasone diacetate/emollient - (Apexicon E)</a:t>
            </a:r>
          </a:p>
          <a:p>
            <a:pPr marL="0" indent="0">
              <a:buNone/>
            </a:pPr>
            <a:endParaRPr lang="en-US" sz="1500" dirty="0"/>
          </a:p>
          <a:p>
            <a:pPr lvl="1">
              <a:buNone/>
            </a:pPr>
            <a:endParaRPr lang="en-US" sz="900" dirty="0"/>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55</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2042915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Steroids, Topical</a:t>
            </a:r>
          </a:p>
        </p:txBody>
      </p:sp>
      <p:sp>
        <p:nvSpPr>
          <p:cNvPr id="5" name="Content Placeholder 4"/>
          <p:cNvSpPr>
            <a:spLocks noGrp="1"/>
          </p:cNvSpPr>
          <p:nvPr>
            <p:ph idx="1"/>
          </p:nvPr>
        </p:nvSpPr>
        <p:spPr/>
        <p:txBody>
          <a:bodyPr/>
          <a:lstStyle/>
          <a:p>
            <a:pPr>
              <a:buNone/>
            </a:pPr>
            <a:r>
              <a:rPr lang="en-US" altLang="en-US" sz="2000" b="1" i="1" dirty="0"/>
              <a:t>Class Overview: Very High Potency Topical </a:t>
            </a:r>
            <a:r>
              <a:rPr lang="en-US" sz="2000" b="1" i="1" dirty="0"/>
              <a:t>Steroid Products</a:t>
            </a:r>
          </a:p>
          <a:p>
            <a:r>
              <a:rPr lang="en-US" sz="2000" dirty="0">
                <a:solidFill>
                  <a:srgbClr val="000000"/>
                </a:solidFill>
              </a:rPr>
              <a:t>halobetasol propionate - (halobetasol propionate cream &amp; ointment; Ultravate Lotion) </a:t>
            </a:r>
          </a:p>
          <a:p>
            <a:r>
              <a:rPr lang="en-US" sz="2000" dirty="0">
                <a:solidFill>
                  <a:srgbClr val="000000"/>
                </a:solidFill>
              </a:rPr>
              <a:t>halobetasol/lactic acid - (Ultravate X Pac Cream &amp; Ointment)</a:t>
            </a:r>
          </a:p>
          <a:p>
            <a:r>
              <a:rPr lang="en-US" sz="2000" dirty="0">
                <a:solidFill>
                  <a:srgbClr val="000000"/>
                </a:solidFill>
              </a:rPr>
              <a:t>Halobetasol propionate foam - (Lexette)	</a:t>
            </a:r>
          </a:p>
          <a:p>
            <a:r>
              <a:rPr lang="en-US" sz="2000" dirty="0">
                <a:solidFill>
                  <a:srgbClr val="000000"/>
                </a:solidFill>
              </a:rPr>
              <a:t>halobetasol propionate lotion - (Bryhali)</a:t>
            </a:r>
          </a:p>
          <a:p>
            <a:pPr lvl="1">
              <a:buNone/>
            </a:pPr>
            <a:endParaRPr lang="en-US" sz="1400" dirty="0">
              <a:solidFill>
                <a:srgbClr val="002060"/>
              </a:solidFill>
            </a:endParaRPr>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56</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6635559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Steroids, Topical</a:t>
            </a:r>
          </a:p>
        </p:txBody>
      </p:sp>
      <p:sp>
        <p:nvSpPr>
          <p:cNvPr id="3" name="Content Placeholder 2"/>
          <p:cNvSpPr>
            <a:spLocks noGrp="1"/>
          </p:cNvSpPr>
          <p:nvPr>
            <p:ph idx="1"/>
          </p:nvPr>
        </p:nvSpPr>
        <p:spPr>
          <a:xfrm>
            <a:off x="152400" y="1047750"/>
            <a:ext cx="8534400" cy="3394472"/>
          </a:xfrm>
        </p:spPr>
        <p:txBody>
          <a:bodyPr/>
          <a:lstStyle/>
          <a:p>
            <a:r>
              <a:rPr lang="en-US" sz="1800" dirty="0">
                <a:solidFill>
                  <a:srgbClr val="000000"/>
                </a:solidFill>
              </a:rPr>
              <a:t>Topical corticosteroids are used in a variety of inflammatory skin conditions</a:t>
            </a:r>
          </a:p>
          <a:p>
            <a:r>
              <a:rPr lang="en-US" sz="1800" dirty="0">
                <a:solidFill>
                  <a:srgbClr val="000000"/>
                </a:solidFill>
              </a:rPr>
              <a:t>Atopic dermatitis (AD) is a chronic, inflammatory dermatologic condition and is often referred to as “eczema”</a:t>
            </a:r>
          </a:p>
          <a:p>
            <a:r>
              <a:rPr lang="en-US" sz="1800" dirty="0">
                <a:solidFill>
                  <a:srgbClr val="000000"/>
                </a:solidFill>
              </a:rPr>
              <a:t>AD commonly occurs in patients affected by asthma and/or allergic rhinitis and is associated with elevated serum IgE levels</a:t>
            </a:r>
          </a:p>
          <a:p>
            <a:r>
              <a:rPr lang="en-US" sz="1800" dirty="0">
                <a:solidFill>
                  <a:srgbClr val="000000"/>
                </a:solidFill>
              </a:rPr>
              <a:t>AD can present at any age, but prevails most frequently in children</a:t>
            </a:r>
          </a:p>
          <a:p>
            <a:r>
              <a:rPr lang="en-US" sz="1800" dirty="0">
                <a:solidFill>
                  <a:srgbClr val="000000"/>
                </a:solidFill>
              </a:rPr>
              <a:t>Psoriasis is another inflammatory skin condition, with plaque psoriasis being the most common type frequently forming on the elbows, knees, lower back, and scalp</a:t>
            </a:r>
          </a:p>
          <a:p>
            <a:r>
              <a:rPr lang="en-US" sz="1800" dirty="0">
                <a:solidFill>
                  <a:srgbClr val="000000"/>
                </a:solidFill>
              </a:rPr>
              <a:t>Alternating the use of topical corticosteroids with non-corticosteroids or steroid-sparing agents (e.g., vitamin D analogs, tazarotene, calcineurin inhibitors) is also recommended as a means of mitigating the potential side effects of topical corticosteroids</a:t>
            </a:r>
          </a:p>
          <a:p>
            <a:endParaRPr lang="en-US" sz="1800" dirty="0">
              <a:solidFill>
                <a:schemeClr val="tx2">
                  <a:lumMod val="50000"/>
                </a:schemeClr>
              </a:solidFill>
            </a:endParaRP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57</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1416188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Steroids, Topical</a:t>
            </a:r>
          </a:p>
        </p:txBody>
      </p:sp>
      <p:sp>
        <p:nvSpPr>
          <p:cNvPr id="3" name="Content Placeholder 2"/>
          <p:cNvSpPr>
            <a:spLocks noGrp="1"/>
          </p:cNvSpPr>
          <p:nvPr>
            <p:ph idx="1"/>
          </p:nvPr>
        </p:nvSpPr>
        <p:spPr>
          <a:xfrm>
            <a:off x="228600" y="895350"/>
            <a:ext cx="8686800" cy="3546872"/>
          </a:xfrm>
        </p:spPr>
        <p:txBody>
          <a:bodyPr/>
          <a:lstStyle/>
          <a:p>
            <a:r>
              <a:rPr lang="en-US" sz="1800" dirty="0">
                <a:solidFill>
                  <a:srgbClr val="000000"/>
                </a:solidFill>
              </a:rPr>
              <a:t>Seborrheic dermatitis is an inflammatory disorder affecting areas of the head and trunk, where sebaceous glands are most prominent</a:t>
            </a:r>
          </a:p>
          <a:p>
            <a:r>
              <a:rPr lang="en-US" sz="1800" dirty="0">
                <a:solidFill>
                  <a:srgbClr val="000000"/>
                </a:solidFill>
              </a:rPr>
              <a:t>Pharmacotherapy choices for these conditions include emollients and topical corticosteroids</a:t>
            </a:r>
          </a:p>
          <a:p>
            <a:r>
              <a:rPr lang="en-US" sz="1800" dirty="0">
                <a:solidFill>
                  <a:srgbClr val="000000"/>
                </a:solidFill>
              </a:rPr>
              <a:t>Emollients remain the cornerstone of any AD treatment regimen</a:t>
            </a:r>
          </a:p>
          <a:p>
            <a:r>
              <a:rPr lang="en-US" sz="1800" dirty="0">
                <a:solidFill>
                  <a:srgbClr val="000000"/>
                </a:solidFill>
              </a:rPr>
              <a:t>Topical corticosteroids are the standard of care to which other treatments are compared</a:t>
            </a:r>
          </a:p>
          <a:p>
            <a:r>
              <a:rPr lang="en-US" sz="1800" dirty="0">
                <a:solidFill>
                  <a:srgbClr val="000000"/>
                </a:solidFill>
              </a:rPr>
              <a:t>The selection of medication and potency should depend on:</a:t>
            </a:r>
          </a:p>
          <a:p>
            <a:pPr lvl="1"/>
            <a:r>
              <a:rPr lang="en-US" sz="1800" dirty="0">
                <a:solidFill>
                  <a:srgbClr val="000000"/>
                </a:solidFill>
              </a:rPr>
              <a:t>Medication efficacy</a:t>
            </a:r>
          </a:p>
          <a:p>
            <a:pPr lvl="1"/>
            <a:r>
              <a:rPr lang="en-US" sz="1800" dirty="0">
                <a:solidFill>
                  <a:srgbClr val="000000"/>
                </a:solidFill>
              </a:rPr>
              <a:t>Severity of disease</a:t>
            </a:r>
          </a:p>
          <a:p>
            <a:pPr lvl="1"/>
            <a:r>
              <a:rPr lang="en-US" sz="1800" dirty="0">
                <a:solidFill>
                  <a:srgbClr val="000000"/>
                </a:solidFill>
              </a:rPr>
              <a:t>Location and surface area of affected skin</a:t>
            </a:r>
          </a:p>
          <a:p>
            <a:pPr lvl="1"/>
            <a:r>
              <a:rPr lang="en-US" sz="1800" dirty="0">
                <a:solidFill>
                  <a:srgbClr val="000000"/>
                </a:solidFill>
              </a:rPr>
              <a:t>Intended duration of treatment</a:t>
            </a: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58</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19565543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Steroids, Topical</a:t>
            </a:r>
          </a:p>
        </p:txBody>
      </p:sp>
      <p:sp>
        <p:nvSpPr>
          <p:cNvPr id="3" name="Content Placeholder 2"/>
          <p:cNvSpPr>
            <a:spLocks noGrp="1"/>
          </p:cNvSpPr>
          <p:nvPr>
            <p:ph idx="1"/>
          </p:nvPr>
        </p:nvSpPr>
        <p:spPr/>
        <p:txBody>
          <a:bodyPr/>
          <a:lstStyle/>
          <a:p>
            <a:pPr lvl="1"/>
            <a:r>
              <a:rPr lang="en-US" sz="1800" dirty="0">
                <a:solidFill>
                  <a:srgbClr val="000000"/>
                </a:solidFill>
              </a:rPr>
              <a:t>Medication vehicle</a:t>
            </a:r>
          </a:p>
          <a:p>
            <a:pPr lvl="1"/>
            <a:r>
              <a:rPr lang="en-US" sz="1800" dirty="0">
                <a:solidFill>
                  <a:srgbClr val="000000"/>
                </a:solidFill>
              </a:rPr>
              <a:t>Patient preference</a:t>
            </a:r>
          </a:p>
          <a:p>
            <a:pPr lvl="1"/>
            <a:r>
              <a:rPr lang="en-US" sz="1800" dirty="0">
                <a:solidFill>
                  <a:srgbClr val="000000"/>
                </a:solidFill>
              </a:rPr>
              <a:t>Patient age  </a:t>
            </a:r>
          </a:p>
          <a:p>
            <a:r>
              <a:rPr lang="en-US" sz="1800" dirty="0">
                <a:solidFill>
                  <a:srgbClr val="000000"/>
                </a:solidFill>
              </a:rPr>
              <a:t>In short-term durations of treatment, high potency medications have greater efficacy when compared to less potent medications, but with an increased risk in side effects</a:t>
            </a:r>
          </a:p>
          <a:p>
            <a:r>
              <a:rPr lang="en-US" sz="1800" dirty="0">
                <a:solidFill>
                  <a:srgbClr val="000000"/>
                </a:solidFill>
              </a:rPr>
              <a:t>Increased incidences of adverse dermatologic reactions are positively correlated with the medication’s frequency and duration of use </a:t>
            </a:r>
          </a:p>
          <a:p>
            <a:r>
              <a:rPr lang="en-US" sz="1800" dirty="0">
                <a:solidFill>
                  <a:srgbClr val="000000"/>
                </a:solidFill>
              </a:rPr>
              <a:t>True efficacy and risk of long-term topical corticosteroid use is unknown because most clinical trials only involved short-term studies</a:t>
            </a: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59</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865529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35639"/>
            <a:ext cx="8229600" cy="857250"/>
          </a:xfrm>
        </p:spPr>
        <p:txBody>
          <a:bodyPr anchor="ctr">
            <a:normAutofit/>
          </a:bodyPr>
          <a:lstStyle/>
          <a:p>
            <a:r>
              <a:rPr lang="en-US" dirty="0"/>
              <a:t>Anticonvulsants</a:t>
            </a:r>
          </a:p>
        </p:txBody>
      </p:sp>
      <p:pic>
        <p:nvPicPr>
          <p:cNvPr id="7" name="Content Placeholder 6" descr="A screenshot of a medical report&#10;&#10;Description automatically generated">
            <a:extLst>
              <a:ext uri="{FF2B5EF4-FFF2-40B4-BE49-F238E27FC236}">
                <a16:creationId xmlns:a16="http://schemas.microsoft.com/office/drawing/2014/main" id="{71813463-2781-6E11-87E2-36732C52D7E0}"/>
              </a:ext>
            </a:extLst>
          </p:cNvPr>
          <p:cNvPicPr>
            <a:picLocks noGrp="1" noChangeAspect="1"/>
          </p:cNvPicPr>
          <p:nvPr>
            <p:ph idx="1"/>
          </p:nvPr>
        </p:nvPicPr>
        <p:blipFill>
          <a:blip r:embed="rId3"/>
          <a:stretch>
            <a:fillRect/>
          </a:stretch>
        </p:blipFill>
        <p:spPr>
          <a:xfrm>
            <a:off x="457200" y="1356242"/>
            <a:ext cx="8229600" cy="2777488"/>
          </a:xfrm>
          <a:noFill/>
        </p:spPr>
      </p:pic>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6</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14381660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Steroids, Topical</a:t>
            </a:r>
          </a:p>
        </p:txBody>
      </p:sp>
      <p:sp>
        <p:nvSpPr>
          <p:cNvPr id="3" name="Content Placeholder 2"/>
          <p:cNvSpPr>
            <a:spLocks noGrp="1"/>
          </p:cNvSpPr>
          <p:nvPr>
            <p:ph idx="1"/>
          </p:nvPr>
        </p:nvSpPr>
        <p:spPr/>
        <p:txBody>
          <a:bodyPr/>
          <a:lstStyle/>
          <a:p>
            <a:r>
              <a:rPr lang="en-US" sz="2200" dirty="0">
                <a:solidFill>
                  <a:srgbClr val="000000"/>
                </a:solidFill>
              </a:rPr>
              <a:t>Treatment guidelines from the American Academy of Dermatology recommend that continued therapy be supervised and a gradual reduction in utilization is appropriate once a clinical response is demonstrated</a:t>
            </a:r>
          </a:p>
          <a:p>
            <a:r>
              <a:rPr lang="en-US" sz="2200" dirty="0">
                <a:solidFill>
                  <a:srgbClr val="000000"/>
                </a:solidFill>
              </a:rPr>
              <a:t>There are differing compendia listings for corticosteroid potencies</a:t>
            </a:r>
          </a:p>
          <a:p>
            <a:pPr fontAlgn="base"/>
            <a:r>
              <a:rPr lang="en-US" sz="2200" dirty="0">
                <a:solidFill>
                  <a:srgbClr val="000000"/>
                </a:solidFill>
              </a:rPr>
              <a:t>Efficacy of topical corticosteroids is relative to their potency, but individual agents within a potency category are not distinguishable from each other</a:t>
            </a: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60</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4387849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Steroids, Topical</a:t>
            </a:r>
          </a:p>
        </p:txBody>
      </p:sp>
      <p:sp>
        <p:nvSpPr>
          <p:cNvPr id="3" name="Content Placeholder 2"/>
          <p:cNvSpPr>
            <a:spLocks noGrp="1"/>
          </p:cNvSpPr>
          <p:nvPr>
            <p:ph idx="1"/>
          </p:nvPr>
        </p:nvSpPr>
        <p:spPr/>
        <p:txBody>
          <a:bodyPr/>
          <a:lstStyle/>
          <a:p>
            <a:pPr marL="0" indent="0">
              <a:buNone/>
            </a:pPr>
            <a:r>
              <a:rPr lang="en-US" sz="2000" b="1" i="1" dirty="0">
                <a:solidFill>
                  <a:srgbClr val="000000"/>
                </a:solidFill>
              </a:rPr>
              <a:t>Clinical and Product Updates</a:t>
            </a:r>
          </a:p>
          <a:p>
            <a:r>
              <a:rPr lang="en-US" sz="2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Sandoz will be discontinuing prednicarbate 0.1% ointment</a:t>
            </a:r>
            <a:endParaRPr lang="en-US" sz="2000" dirty="0">
              <a:solidFill>
                <a:srgbClr val="000000"/>
              </a:solidFill>
            </a:endParaRP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61</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515996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C1C7-D3A8-4FAF-AE7F-C9C37AFB73C8}"/>
              </a:ext>
            </a:extLst>
          </p:cNvPr>
          <p:cNvSpPr>
            <a:spLocks noGrp="1"/>
          </p:cNvSpPr>
          <p:nvPr>
            <p:ph type="ctrTitle"/>
          </p:nvPr>
        </p:nvSpPr>
        <p:spPr/>
        <p:txBody>
          <a:bodyPr/>
          <a:lstStyle/>
          <a:p>
            <a:r>
              <a:rPr lang="en-US" altLang="en-US" sz="3600" dirty="0"/>
              <a:t>Antifungals, Oral</a:t>
            </a:r>
            <a:endParaRPr lang="en-US" sz="3600" dirty="0"/>
          </a:p>
        </p:txBody>
      </p:sp>
    </p:spTree>
    <p:extLst>
      <p:ext uri="{BB962C8B-B14F-4D97-AF65-F5344CB8AC3E}">
        <p14:creationId xmlns:p14="http://schemas.microsoft.com/office/powerpoint/2010/main" val="31152541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Antifungals, Oral</a:t>
            </a:r>
          </a:p>
        </p:txBody>
      </p:sp>
      <p:sp>
        <p:nvSpPr>
          <p:cNvPr id="3" name="Content Placeholder 2"/>
          <p:cNvSpPr>
            <a:spLocks noGrp="1"/>
          </p:cNvSpPr>
          <p:nvPr>
            <p:ph idx="1"/>
          </p:nvPr>
        </p:nvSpPr>
        <p:spPr>
          <a:xfrm>
            <a:off x="457200" y="1047750"/>
            <a:ext cx="8229600" cy="3538582"/>
          </a:xfrm>
        </p:spPr>
        <p:txBody>
          <a:bodyPr/>
          <a:lstStyle/>
          <a:p>
            <a:pPr>
              <a:buNone/>
            </a:pPr>
            <a:r>
              <a:rPr lang="en-US" altLang="en-US" sz="2000" b="1" i="1" dirty="0"/>
              <a:t>Class Overview - Product indications include*:</a:t>
            </a:r>
          </a:p>
          <a:p>
            <a:r>
              <a:rPr lang="en-US" sz="2000" dirty="0"/>
              <a:t>Candidiasis (esophageal, oropharyngeal, and vaginal)</a:t>
            </a:r>
          </a:p>
          <a:p>
            <a:r>
              <a:rPr lang="en-US" sz="2000" dirty="0"/>
              <a:t>Cryptococcal infections</a:t>
            </a:r>
          </a:p>
          <a:p>
            <a:r>
              <a:rPr lang="en-US" sz="2000" dirty="0"/>
              <a:t>Tinea topical infections</a:t>
            </a:r>
          </a:p>
          <a:p>
            <a:r>
              <a:rPr lang="en-US" sz="2000" dirty="0"/>
              <a:t>Onychomycosis</a:t>
            </a:r>
          </a:p>
          <a:p>
            <a:r>
              <a:rPr lang="en-US" sz="2000" dirty="0"/>
              <a:t>Invasive aspergillosis </a:t>
            </a:r>
          </a:p>
          <a:p>
            <a:endParaRPr lang="en-US" dirty="0"/>
          </a:p>
          <a:p>
            <a:endParaRPr lang="en-US" sz="1600" dirty="0"/>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63</a:t>
            </a:fld>
            <a:endParaRPr lang="en-US" dirty="0"/>
          </a:p>
        </p:txBody>
      </p:sp>
      <p:sp>
        <p:nvSpPr>
          <p:cNvPr id="6" name="TextBox 5"/>
          <p:cNvSpPr txBox="1"/>
          <p:nvPr/>
        </p:nvSpPr>
        <p:spPr>
          <a:xfrm>
            <a:off x="1428750" y="4286250"/>
            <a:ext cx="5886450" cy="307777"/>
          </a:xfrm>
          <a:prstGeom prst="rect">
            <a:avLst/>
          </a:prstGeom>
          <a:noFill/>
        </p:spPr>
        <p:txBody>
          <a:bodyPr wrap="square" rtlCol="0">
            <a:spAutoFit/>
          </a:bodyPr>
          <a:lstStyle/>
          <a:p>
            <a:pPr lvl="1"/>
            <a:r>
              <a:rPr lang="en-US" sz="1400" b="1" i="1" dirty="0">
                <a:solidFill>
                  <a:schemeClr val="tx1">
                    <a:lumMod val="50000"/>
                  </a:schemeClr>
                </a:solidFill>
              </a:rPr>
              <a:t>*Not inclusive of all product indications, all products differ in indication</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Antifungals, Oral</a:t>
            </a:r>
          </a:p>
        </p:txBody>
      </p:sp>
      <p:sp>
        <p:nvSpPr>
          <p:cNvPr id="5" name="Content Placeholder 4"/>
          <p:cNvSpPr>
            <a:spLocks noGrp="1"/>
          </p:cNvSpPr>
          <p:nvPr>
            <p:ph idx="1"/>
          </p:nvPr>
        </p:nvSpPr>
        <p:spPr>
          <a:xfrm>
            <a:off x="457200" y="742950"/>
            <a:ext cx="4114800" cy="3699272"/>
          </a:xfrm>
        </p:spPr>
        <p:txBody>
          <a:bodyPr/>
          <a:lstStyle/>
          <a:p>
            <a:pPr>
              <a:buNone/>
            </a:pPr>
            <a:r>
              <a:rPr lang="en-US" altLang="en-US" sz="1600" b="1" i="1" dirty="0"/>
              <a:t>Class Overview:</a:t>
            </a:r>
          </a:p>
          <a:p>
            <a:r>
              <a:rPr lang="en-US" sz="1600" dirty="0">
                <a:solidFill>
                  <a:srgbClr val="000000"/>
                </a:solidFill>
              </a:rPr>
              <a:t>clotrimazole troche - (clotrimazole troche)</a:t>
            </a:r>
          </a:p>
          <a:p>
            <a:r>
              <a:rPr lang="en-US" sz="1600" dirty="0">
                <a:solidFill>
                  <a:srgbClr val="000000"/>
                </a:solidFill>
              </a:rPr>
              <a:t>fluconazole - (Diflucan, fluconazole)</a:t>
            </a:r>
          </a:p>
          <a:p>
            <a:r>
              <a:rPr lang="en-US" sz="1600" dirty="0">
                <a:solidFill>
                  <a:srgbClr val="000000"/>
                </a:solidFill>
              </a:rPr>
              <a:t>flucytosine - (Ancobon, flucytosine)</a:t>
            </a:r>
          </a:p>
          <a:p>
            <a:r>
              <a:rPr lang="en-US" sz="1600" dirty="0">
                <a:solidFill>
                  <a:srgbClr val="000000"/>
                </a:solidFill>
              </a:rPr>
              <a:t>griseofulvin suspension - (griseofulvin suspension)</a:t>
            </a:r>
          </a:p>
          <a:p>
            <a:r>
              <a:rPr lang="en-US" sz="1600" dirty="0">
                <a:solidFill>
                  <a:srgbClr val="000000"/>
                </a:solidFill>
              </a:rPr>
              <a:t>griseofulvin microsized - (griseofulvin microsized)</a:t>
            </a:r>
          </a:p>
          <a:p>
            <a:r>
              <a:rPr lang="en-US" sz="1600" dirty="0">
                <a:solidFill>
                  <a:srgbClr val="000000"/>
                </a:solidFill>
              </a:rPr>
              <a:t>griseofulvin ultramicrosized - (griseofulvin ultramicrosized)</a:t>
            </a:r>
          </a:p>
          <a:p>
            <a:r>
              <a:rPr lang="en-US" sz="1600" dirty="0">
                <a:solidFill>
                  <a:srgbClr val="000000"/>
                </a:solidFill>
              </a:rPr>
              <a:t>ibrexafungerp - (Brexafemme)	</a:t>
            </a:r>
          </a:p>
          <a:p>
            <a:r>
              <a:rPr lang="en-US" sz="1600" dirty="0">
                <a:solidFill>
                  <a:srgbClr val="000000"/>
                </a:solidFill>
              </a:rPr>
              <a:t>isavuconazonium - (Cresmba)</a:t>
            </a:r>
          </a:p>
          <a:p>
            <a:endParaRPr lang="en-US" sz="1600" dirty="0"/>
          </a:p>
          <a:p>
            <a:endParaRPr lang="en-US" sz="1600" dirty="0"/>
          </a:p>
          <a:p>
            <a:pPr lvl="1">
              <a:buNone/>
            </a:pPr>
            <a:endParaRPr lang="en-US" sz="1000" dirty="0"/>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64</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
        <p:nvSpPr>
          <p:cNvPr id="6" name="Content Placeholder 4">
            <a:extLst>
              <a:ext uri="{FF2B5EF4-FFF2-40B4-BE49-F238E27FC236}">
                <a16:creationId xmlns:a16="http://schemas.microsoft.com/office/drawing/2014/main" id="{64AD854D-EE1D-9E59-6643-3E4C3EB9B6C6}"/>
              </a:ext>
            </a:extLst>
          </p:cNvPr>
          <p:cNvSpPr txBox="1">
            <a:spLocks/>
          </p:cNvSpPr>
          <p:nvPr/>
        </p:nvSpPr>
        <p:spPr>
          <a:xfrm>
            <a:off x="4495800" y="1093788"/>
            <a:ext cx="8229600" cy="339447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lumMod val="50000"/>
                  </a:schemeClr>
                </a:solidFill>
                <a:latin typeface="+mn-lt"/>
                <a:ea typeface="+mn-ea"/>
                <a:cs typeface="Arial" panose="020B0604020202020204" pitchFamily="34" charset="0"/>
              </a:defRPr>
            </a:lvl1pPr>
            <a:lvl2pPr marL="742950" indent="-285750" algn="l" defTabSz="914400" rtl="0" eaLnBrk="1" latinLnBrk="0" hangingPunct="1">
              <a:spcBef>
                <a:spcPct val="20000"/>
              </a:spcBef>
              <a:buSzPct val="70000"/>
              <a:buFont typeface="Courier New" panose="02070309020205020404" pitchFamily="49" charset="0"/>
              <a:buChar char="o"/>
              <a:defRPr sz="2200" kern="1200">
                <a:solidFill>
                  <a:schemeClr val="tx1">
                    <a:lumMod val="50000"/>
                  </a:schemeClr>
                </a:solidFill>
                <a:latin typeface="+mn-lt"/>
                <a:ea typeface="+mn-ea"/>
                <a:cs typeface="Arial" panose="020B0604020202020204" pitchFamily="34" charset="0"/>
              </a:defRPr>
            </a:lvl2pPr>
            <a:lvl3pPr marL="1143000" indent="-228600" algn="l" defTabSz="914400" rtl="0" eaLnBrk="1" latinLnBrk="0" hangingPunct="1">
              <a:spcBef>
                <a:spcPct val="20000"/>
              </a:spcBef>
              <a:buSzPct val="70000"/>
              <a:buFont typeface="Wingdings" panose="05000000000000000000" pitchFamily="2" charset="2"/>
              <a:buChar char="§"/>
              <a:defRPr sz="2000" kern="1200">
                <a:solidFill>
                  <a:schemeClr val="tx1">
                    <a:lumMod val="50000"/>
                  </a:schemeClr>
                </a:solidFill>
                <a:latin typeface="+mn-lt"/>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lumMod val="50000"/>
                  </a:schemeClr>
                </a:solidFill>
                <a:latin typeface="+mn-lt"/>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50000"/>
                  </a:schemeClr>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600" dirty="0">
                <a:solidFill>
                  <a:srgbClr val="000000"/>
                </a:solidFill>
              </a:rPr>
              <a:t>itraconazole - (itraconazole, </a:t>
            </a:r>
            <a:r>
              <a:rPr lang="en-US" sz="1600" dirty="0" err="1">
                <a:solidFill>
                  <a:srgbClr val="000000"/>
                </a:solidFill>
              </a:rPr>
              <a:t>Onmel</a:t>
            </a:r>
            <a:r>
              <a:rPr lang="en-US" sz="1600" dirty="0">
                <a:solidFill>
                  <a:srgbClr val="000000"/>
                </a:solidFill>
              </a:rPr>
              <a:t>, </a:t>
            </a:r>
            <a:r>
              <a:rPr lang="en-US" sz="1600" dirty="0" err="1">
                <a:solidFill>
                  <a:srgbClr val="000000"/>
                </a:solidFill>
              </a:rPr>
              <a:t>Sporanox</a:t>
            </a:r>
            <a:r>
              <a:rPr lang="en-US" sz="1600" dirty="0">
                <a:solidFill>
                  <a:srgbClr val="000000"/>
                </a:solidFill>
              </a:rPr>
              <a:t>)</a:t>
            </a:r>
          </a:p>
          <a:p>
            <a:r>
              <a:rPr lang="en-US" sz="1600" dirty="0">
                <a:solidFill>
                  <a:srgbClr val="000000"/>
                </a:solidFill>
              </a:rPr>
              <a:t>itraconazole – (</a:t>
            </a:r>
            <a:r>
              <a:rPr lang="en-US" sz="1600" dirty="0" err="1">
                <a:solidFill>
                  <a:srgbClr val="000000"/>
                </a:solidFill>
              </a:rPr>
              <a:t>Tolsura</a:t>
            </a:r>
            <a:r>
              <a:rPr lang="en-US" sz="1600" dirty="0">
                <a:solidFill>
                  <a:srgbClr val="000000"/>
                </a:solidFill>
              </a:rPr>
              <a:t>) </a:t>
            </a:r>
          </a:p>
          <a:p>
            <a:r>
              <a:rPr lang="en-US" sz="1600" dirty="0">
                <a:solidFill>
                  <a:srgbClr val="000000"/>
                </a:solidFill>
              </a:rPr>
              <a:t>ketoconazole - (ketoconazole)</a:t>
            </a:r>
          </a:p>
          <a:p>
            <a:r>
              <a:rPr lang="en-US" sz="1600" dirty="0">
                <a:solidFill>
                  <a:srgbClr val="000000"/>
                </a:solidFill>
              </a:rPr>
              <a:t>miconazole - (</a:t>
            </a:r>
            <a:r>
              <a:rPr lang="en-US" sz="1600" dirty="0" err="1">
                <a:solidFill>
                  <a:srgbClr val="000000"/>
                </a:solidFill>
              </a:rPr>
              <a:t>Oravig</a:t>
            </a:r>
            <a:r>
              <a:rPr lang="en-US" sz="1600" dirty="0">
                <a:solidFill>
                  <a:srgbClr val="000000"/>
                </a:solidFill>
              </a:rPr>
              <a:t>)</a:t>
            </a:r>
          </a:p>
          <a:p>
            <a:r>
              <a:rPr lang="en-US" sz="1600" dirty="0">
                <a:solidFill>
                  <a:srgbClr val="000000"/>
                </a:solidFill>
              </a:rPr>
              <a:t>nystatin - (nystatin)</a:t>
            </a:r>
          </a:p>
          <a:p>
            <a:r>
              <a:rPr lang="en-US" sz="1600" dirty="0">
                <a:solidFill>
                  <a:srgbClr val="000000"/>
                </a:solidFill>
              </a:rPr>
              <a:t>posaconazole - (</a:t>
            </a:r>
            <a:r>
              <a:rPr lang="en-US" sz="1600" dirty="0" err="1">
                <a:solidFill>
                  <a:srgbClr val="000000"/>
                </a:solidFill>
              </a:rPr>
              <a:t>Noxafil</a:t>
            </a:r>
            <a:r>
              <a:rPr lang="en-US" sz="1600" dirty="0">
                <a:solidFill>
                  <a:srgbClr val="000000"/>
                </a:solidFill>
              </a:rPr>
              <a:t>)</a:t>
            </a:r>
          </a:p>
          <a:p>
            <a:r>
              <a:rPr lang="en-US" sz="1600" dirty="0">
                <a:solidFill>
                  <a:srgbClr val="000000"/>
                </a:solidFill>
              </a:rPr>
              <a:t>terbinafine - (terbinafine)</a:t>
            </a:r>
          </a:p>
          <a:p>
            <a:r>
              <a:rPr lang="en-US" sz="1600" dirty="0">
                <a:solidFill>
                  <a:srgbClr val="000000"/>
                </a:solidFill>
              </a:rPr>
              <a:t>voriconazole - (</a:t>
            </a:r>
            <a:r>
              <a:rPr lang="en-US" sz="1600" dirty="0" err="1">
                <a:solidFill>
                  <a:srgbClr val="000000"/>
                </a:solidFill>
              </a:rPr>
              <a:t>Vfend</a:t>
            </a:r>
            <a:r>
              <a:rPr lang="en-US" sz="1600" dirty="0">
                <a:solidFill>
                  <a:srgbClr val="000000"/>
                </a:solidFill>
              </a:rPr>
              <a:t>, voriconazole)</a:t>
            </a:r>
          </a:p>
          <a:p>
            <a:endParaRPr lang="en-US" sz="1600" dirty="0"/>
          </a:p>
          <a:p>
            <a:pPr lvl="1">
              <a:buFont typeface="Courier New" panose="02070309020205020404" pitchFamily="49" charset="0"/>
              <a:buNone/>
            </a:pPr>
            <a:endParaRPr lang="en-US" sz="1000" dirty="0"/>
          </a:p>
        </p:txBody>
      </p:sp>
    </p:spTree>
    <p:extLst>
      <p:ext uri="{BB962C8B-B14F-4D97-AF65-F5344CB8AC3E}">
        <p14:creationId xmlns:p14="http://schemas.microsoft.com/office/powerpoint/2010/main" val="33808013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Antifungals, Oral</a:t>
            </a:r>
          </a:p>
        </p:txBody>
      </p:sp>
      <p:sp>
        <p:nvSpPr>
          <p:cNvPr id="3" name="Content Placeholder 2"/>
          <p:cNvSpPr>
            <a:spLocks noGrp="1"/>
          </p:cNvSpPr>
          <p:nvPr>
            <p:ph idx="1"/>
          </p:nvPr>
        </p:nvSpPr>
        <p:spPr/>
        <p:txBody>
          <a:bodyPr/>
          <a:lstStyle/>
          <a:p>
            <a:r>
              <a:rPr lang="en-US" sz="1800" dirty="0">
                <a:solidFill>
                  <a:srgbClr val="000000"/>
                </a:solidFill>
              </a:rPr>
              <a:t>Antifungal agents have different spectrums of activity and are FDA-approved to treat a variety of infections</a:t>
            </a:r>
          </a:p>
          <a:p>
            <a:r>
              <a:rPr lang="en-US" sz="1800" dirty="0">
                <a:solidFill>
                  <a:srgbClr val="000000"/>
                </a:solidFill>
              </a:rPr>
              <a:t>Oral antifungal agents are useful in the treatment of a variety of infections in both immunocompetent and immunocompromised patients</a:t>
            </a:r>
          </a:p>
          <a:p>
            <a:r>
              <a:rPr lang="en-US" sz="1800" dirty="0">
                <a:solidFill>
                  <a:srgbClr val="000000"/>
                </a:solidFill>
              </a:rPr>
              <a:t>Few trials have been performed to compare safety and efficacy profiles of the drugs </a:t>
            </a:r>
          </a:p>
          <a:p>
            <a:r>
              <a:rPr lang="en-US" sz="1800" dirty="0">
                <a:solidFill>
                  <a:srgbClr val="000000"/>
                </a:solidFill>
              </a:rPr>
              <a:t>Many of the agents carry boxed warnings related to adverse events and/or drug interactions</a:t>
            </a:r>
          </a:p>
          <a:p>
            <a:r>
              <a:rPr lang="en-US" sz="1800" dirty="0">
                <a:solidFill>
                  <a:srgbClr val="000000"/>
                </a:solidFill>
              </a:rPr>
              <a:t>After bacterial vaginal infections, Vulvovaginal Candidiasis (VVC) is the second most common type of vaginal infection in the US </a:t>
            </a:r>
          </a:p>
          <a:p>
            <a:r>
              <a:rPr lang="en-US" sz="1800" dirty="0">
                <a:solidFill>
                  <a:srgbClr val="000000"/>
                </a:solidFill>
              </a:rPr>
              <a:t>It is estimated that treatment with azole antifungals provides relief of symptoms and negative cultures in 80% to 90% of patients with uncomplicated VVC </a:t>
            </a:r>
          </a:p>
          <a:p>
            <a:endParaRPr lang="en-US" sz="1800" dirty="0">
              <a:solidFill>
                <a:srgbClr val="000000"/>
              </a:solidFill>
            </a:endParaRPr>
          </a:p>
          <a:p>
            <a:endParaRPr lang="en-US" sz="1800" dirty="0">
              <a:solidFill>
                <a:srgbClr val="000000"/>
              </a:solidFill>
            </a:endParaRP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65</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Antifungals, Oral</a:t>
            </a:r>
          </a:p>
        </p:txBody>
      </p:sp>
      <p:sp>
        <p:nvSpPr>
          <p:cNvPr id="3" name="Content Placeholder 2"/>
          <p:cNvSpPr>
            <a:spLocks noGrp="1"/>
          </p:cNvSpPr>
          <p:nvPr>
            <p:ph idx="1"/>
          </p:nvPr>
        </p:nvSpPr>
        <p:spPr/>
        <p:txBody>
          <a:bodyPr/>
          <a:lstStyle/>
          <a:p>
            <a:r>
              <a:rPr lang="en-US" sz="2000" dirty="0">
                <a:solidFill>
                  <a:srgbClr val="000000"/>
                </a:solidFill>
              </a:rPr>
              <a:t>Due to its excellent penetration into many tissues, fluconazole is an effective </a:t>
            </a:r>
            <a:r>
              <a:rPr lang="en-US" sz="2000" i="1" dirty="0">
                <a:solidFill>
                  <a:srgbClr val="000000"/>
                </a:solidFill>
              </a:rPr>
              <a:t>Candida </a:t>
            </a:r>
            <a:r>
              <a:rPr lang="en-US" sz="2000" dirty="0">
                <a:solidFill>
                  <a:srgbClr val="000000"/>
                </a:solidFill>
              </a:rPr>
              <a:t>treatment for a variety of infections, lacking concerns about pH-dependent absorption such as that seen with ketoconazole</a:t>
            </a:r>
          </a:p>
          <a:p>
            <a:r>
              <a:rPr lang="en-US" sz="2000" dirty="0">
                <a:solidFill>
                  <a:srgbClr val="000000"/>
                </a:solidFill>
              </a:rPr>
              <a:t>Effective therapy for oropharyngeal candidiasis includes fluconazole, itraconazole, ketoconazole, nystatin, and clotrimazole</a:t>
            </a:r>
          </a:p>
          <a:p>
            <a:r>
              <a:rPr lang="en-US" sz="2000" dirty="0">
                <a:solidFill>
                  <a:srgbClr val="000000"/>
                </a:solidFill>
              </a:rPr>
              <a:t>Voriconazole has been shown to have similar efficacy to fluconazole in the treatment of esophageal candidiasis; however, more adverse effects are reported with voriconazole</a:t>
            </a:r>
          </a:p>
          <a:p>
            <a:r>
              <a:rPr lang="en-US" sz="2000" dirty="0">
                <a:solidFill>
                  <a:srgbClr val="000000"/>
                </a:solidFill>
              </a:rPr>
              <a:t>Posaconazole oral suspension has an indication for treatment of oropharyngeal candidiasis when refractory to itraconazole and/or fluconazole</a:t>
            </a: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66</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4229252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Antifungals, Oral</a:t>
            </a:r>
          </a:p>
        </p:txBody>
      </p:sp>
      <p:sp>
        <p:nvSpPr>
          <p:cNvPr id="3" name="Content Placeholder 2"/>
          <p:cNvSpPr>
            <a:spLocks noGrp="1"/>
          </p:cNvSpPr>
          <p:nvPr>
            <p:ph idx="1"/>
          </p:nvPr>
        </p:nvSpPr>
        <p:spPr/>
        <p:txBody>
          <a:bodyPr/>
          <a:lstStyle/>
          <a:p>
            <a:r>
              <a:rPr lang="en-US" sz="2000" dirty="0">
                <a:solidFill>
                  <a:srgbClr val="000000"/>
                </a:solidFill>
              </a:rPr>
              <a:t>Posaconazole delayed-release oral tablets are indicated to treat invasive aspergillosis</a:t>
            </a:r>
          </a:p>
          <a:p>
            <a:r>
              <a:rPr lang="en-US" sz="2000" dirty="0">
                <a:solidFill>
                  <a:srgbClr val="000000"/>
                </a:solidFill>
              </a:rPr>
              <a:t>Nystatin is also used to treat intestinal candidiasis and may be used in infants and children</a:t>
            </a:r>
          </a:p>
          <a:p>
            <a:r>
              <a:rPr lang="en-US" sz="2000" dirty="0">
                <a:solidFill>
                  <a:srgbClr val="000000"/>
                </a:solidFill>
              </a:rPr>
              <a:t>Isavuconazonium, posaconazole, flucytosine, voriconazole, itraconazole, and fluconazole have indications for the treatment and/or prophylaxis of various serious fungal infections</a:t>
            </a: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67</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2698361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Antifungals, Oral</a:t>
            </a:r>
          </a:p>
        </p:txBody>
      </p:sp>
      <p:sp>
        <p:nvSpPr>
          <p:cNvPr id="3" name="Content Placeholder 2"/>
          <p:cNvSpPr>
            <a:spLocks noGrp="1"/>
          </p:cNvSpPr>
          <p:nvPr>
            <p:ph idx="1"/>
          </p:nvPr>
        </p:nvSpPr>
        <p:spPr/>
        <p:txBody>
          <a:bodyPr/>
          <a:lstStyle/>
          <a:p>
            <a:pPr marL="0" indent="0">
              <a:buNone/>
            </a:pPr>
            <a:r>
              <a:rPr lang="en-US" sz="2000" b="1" i="1" dirty="0">
                <a:solidFill>
                  <a:srgbClr val="000000"/>
                </a:solidFill>
              </a:rPr>
              <a:t>Clinical and Product Updates</a:t>
            </a:r>
          </a:p>
          <a:p>
            <a:r>
              <a:rPr lang="en-US" sz="2000" dirty="0">
                <a:effectLst/>
                <a:latin typeface="Calibri" panose="020F0502020204030204" pitchFamily="34" charset="0"/>
                <a:ea typeface="Times New Roman" panose="02020603050405020304" pitchFamily="18" charset="0"/>
                <a:cs typeface="Times New Roman" panose="02020603050405020304" pitchFamily="18" charset="0"/>
              </a:rPr>
              <a:t>Brexa</a:t>
            </a:r>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femme is now approved for the reduction in the incidence of recurrent vulvovaginal candidiasis in post-menarchal females</a:t>
            </a:r>
          </a:p>
          <a:p>
            <a:r>
              <a:rPr lang="en-US"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 boxed warning was added to state that Brexafemme is contraindicated in pregnancy</a:t>
            </a:r>
            <a:endPar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U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Pfizer discontinued manufacturer of brand-name voriconazole 200 mg tablets (Vfend); supply expected to have been exhausted by late June 2023</a:t>
            </a:r>
            <a:endParaRPr lang="en-US" sz="2000" dirty="0">
              <a:solidFill>
                <a:srgbClr val="000000"/>
              </a:solidFill>
            </a:endParaRP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68</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502754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805DE-8BE3-433B-AC13-FBEAF737630C}"/>
              </a:ext>
            </a:extLst>
          </p:cNvPr>
          <p:cNvSpPr>
            <a:spLocks noGrp="1"/>
          </p:cNvSpPr>
          <p:nvPr>
            <p:ph type="ctrTitle"/>
          </p:nvPr>
        </p:nvSpPr>
        <p:spPr/>
        <p:txBody>
          <a:bodyPr/>
          <a:lstStyle/>
          <a:p>
            <a:r>
              <a:rPr lang="en-US" altLang="en-US" dirty="0"/>
              <a:t>Antifungals, Topical</a:t>
            </a:r>
            <a:endParaRPr lang="en-US" dirty="0"/>
          </a:p>
        </p:txBody>
      </p:sp>
    </p:spTree>
    <p:extLst>
      <p:ext uri="{BB962C8B-B14F-4D97-AF65-F5344CB8AC3E}">
        <p14:creationId xmlns:p14="http://schemas.microsoft.com/office/powerpoint/2010/main" val="2534101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35639"/>
            <a:ext cx="8229600" cy="857250"/>
          </a:xfrm>
        </p:spPr>
        <p:txBody>
          <a:bodyPr anchor="ctr">
            <a:normAutofit/>
          </a:bodyPr>
          <a:lstStyle/>
          <a:p>
            <a:r>
              <a:rPr lang="en-US" dirty="0"/>
              <a:t>Anticonvulsants</a:t>
            </a:r>
          </a:p>
        </p:txBody>
      </p:sp>
      <p:pic>
        <p:nvPicPr>
          <p:cNvPr id="9" name="Content Placeholder 8">
            <a:extLst>
              <a:ext uri="{FF2B5EF4-FFF2-40B4-BE49-F238E27FC236}">
                <a16:creationId xmlns:a16="http://schemas.microsoft.com/office/drawing/2014/main" id="{95B38436-01FF-1DBF-4F87-DF7D32037A10}"/>
              </a:ext>
            </a:extLst>
          </p:cNvPr>
          <p:cNvPicPr>
            <a:picLocks noGrp="1" noChangeAspect="1"/>
          </p:cNvPicPr>
          <p:nvPr>
            <p:ph idx="1"/>
          </p:nvPr>
        </p:nvPicPr>
        <p:blipFill>
          <a:blip r:embed="rId3"/>
          <a:stretch>
            <a:fillRect/>
          </a:stretch>
        </p:blipFill>
        <p:spPr>
          <a:xfrm>
            <a:off x="457200" y="1623702"/>
            <a:ext cx="8229600" cy="2548247"/>
          </a:xfrm>
          <a:noFill/>
        </p:spPr>
      </p:pic>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7</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t>Reaching across Arizona to provide comprehensive </a:t>
            </a:r>
            <a:br>
              <a:rPr lang="en-US" dirty="0"/>
            </a:br>
            <a:r>
              <a:rPr lang="en-US" dirty="0"/>
              <a:t>quality health care for those in need</a:t>
            </a:r>
          </a:p>
        </p:txBody>
      </p:sp>
      <p:pic>
        <p:nvPicPr>
          <p:cNvPr id="11" name="Picture 10">
            <a:extLst>
              <a:ext uri="{FF2B5EF4-FFF2-40B4-BE49-F238E27FC236}">
                <a16:creationId xmlns:a16="http://schemas.microsoft.com/office/drawing/2014/main" id="{ECC79299-7F57-D6A0-4DBB-0643D25ABC14}"/>
              </a:ext>
            </a:extLst>
          </p:cNvPr>
          <p:cNvPicPr>
            <a:picLocks noChangeAspect="1"/>
          </p:cNvPicPr>
          <p:nvPr/>
        </p:nvPicPr>
        <p:blipFill>
          <a:blip r:embed="rId4"/>
          <a:stretch>
            <a:fillRect/>
          </a:stretch>
        </p:blipFill>
        <p:spPr>
          <a:xfrm>
            <a:off x="457200" y="1123950"/>
            <a:ext cx="8229600" cy="569603"/>
          </a:xfrm>
          <a:prstGeom prst="rect">
            <a:avLst/>
          </a:prstGeom>
        </p:spPr>
      </p:pic>
    </p:spTree>
    <p:extLst>
      <p:ext uri="{BB962C8B-B14F-4D97-AF65-F5344CB8AC3E}">
        <p14:creationId xmlns:p14="http://schemas.microsoft.com/office/powerpoint/2010/main" val="23502200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Antifungals, Topical</a:t>
            </a:r>
          </a:p>
        </p:txBody>
      </p:sp>
      <p:sp>
        <p:nvSpPr>
          <p:cNvPr id="3" name="Content Placeholder 2"/>
          <p:cNvSpPr>
            <a:spLocks noGrp="1"/>
          </p:cNvSpPr>
          <p:nvPr>
            <p:ph idx="1"/>
          </p:nvPr>
        </p:nvSpPr>
        <p:spPr/>
        <p:txBody>
          <a:bodyPr/>
          <a:lstStyle/>
          <a:p>
            <a:pPr>
              <a:buNone/>
            </a:pPr>
            <a:r>
              <a:rPr lang="en-US" altLang="en-US" sz="2000" b="1" i="1" dirty="0"/>
              <a:t>Class Overview - Product indications include*:</a:t>
            </a:r>
          </a:p>
          <a:p>
            <a:r>
              <a:rPr lang="en-US" sz="2000" dirty="0">
                <a:solidFill>
                  <a:srgbClr val="000000"/>
                </a:solidFill>
              </a:rPr>
              <a:t>Cutaneous Candidiasis</a:t>
            </a:r>
          </a:p>
          <a:p>
            <a:r>
              <a:rPr lang="en-US" sz="2000" dirty="0">
                <a:solidFill>
                  <a:srgbClr val="000000"/>
                </a:solidFill>
              </a:rPr>
              <a:t>Tinea Pedis</a:t>
            </a:r>
          </a:p>
          <a:p>
            <a:r>
              <a:rPr lang="en-US" sz="2000" dirty="0">
                <a:solidFill>
                  <a:srgbClr val="000000"/>
                </a:solidFill>
              </a:rPr>
              <a:t>Tinea Corporis</a:t>
            </a:r>
          </a:p>
          <a:p>
            <a:r>
              <a:rPr lang="en-US" sz="2000" dirty="0">
                <a:solidFill>
                  <a:srgbClr val="000000"/>
                </a:solidFill>
              </a:rPr>
              <a:t>Tinea Cruris</a:t>
            </a:r>
          </a:p>
          <a:p>
            <a:r>
              <a:rPr lang="en-US" sz="2000" dirty="0">
                <a:solidFill>
                  <a:srgbClr val="000000"/>
                </a:solidFill>
              </a:rPr>
              <a:t>Tenia Versicolor</a:t>
            </a:r>
          </a:p>
          <a:p>
            <a:r>
              <a:rPr lang="en-US" sz="2000" dirty="0">
                <a:solidFill>
                  <a:srgbClr val="000000"/>
                </a:solidFill>
              </a:rPr>
              <a:t>Topical Onychomycosis</a:t>
            </a:r>
          </a:p>
          <a:p>
            <a:r>
              <a:rPr lang="en-US" sz="2000" dirty="0">
                <a:solidFill>
                  <a:srgbClr val="000000"/>
                </a:solidFill>
              </a:rPr>
              <a:t>Seborrheic Dermatitis</a:t>
            </a:r>
          </a:p>
          <a:p>
            <a:endParaRPr lang="en-US" sz="2000" dirty="0"/>
          </a:p>
          <a:p>
            <a:endParaRPr lang="en-US" sz="1400" dirty="0"/>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70</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
        <p:nvSpPr>
          <p:cNvPr id="6" name="TextBox 5"/>
          <p:cNvSpPr txBox="1"/>
          <p:nvPr/>
        </p:nvSpPr>
        <p:spPr>
          <a:xfrm>
            <a:off x="1428750" y="4286250"/>
            <a:ext cx="5886450" cy="300082"/>
          </a:xfrm>
          <a:prstGeom prst="rect">
            <a:avLst/>
          </a:prstGeom>
          <a:noFill/>
        </p:spPr>
        <p:txBody>
          <a:bodyPr wrap="square" rtlCol="0">
            <a:spAutoFit/>
          </a:bodyPr>
          <a:lstStyle/>
          <a:p>
            <a:pPr lvl="1"/>
            <a:r>
              <a:rPr lang="en-US" sz="1350" b="1" i="1" dirty="0">
                <a:solidFill>
                  <a:schemeClr val="tx1">
                    <a:lumMod val="50000"/>
                  </a:schemeClr>
                </a:solidFill>
              </a:rPr>
              <a:t>*Not inclusive of all product indications, all products differ in indication</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Antifungals, Topical</a:t>
            </a:r>
          </a:p>
        </p:txBody>
      </p:sp>
      <p:sp>
        <p:nvSpPr>
          <p:cNvPr id="5" name="Content Placeholder 4"/>
          <p:cNvSpPr>
            <a:spLocks noGrp="1"/>
          </p:cNvSpPr>
          <p:nvPr>
            <p:ph idx="1"/>
          </p:nvPr>
        </p:nvSpPr>
        <p:spPr>
          <a:xfrm>
            <a:off x="457200" y="781050"/>
            <a:ext cx="8534400" cy="3581400"/>
          </a:xfrm>
        </p:spPr>
        <p:txBody>
          <a:bodyPr/>
          <a:lstStyle/>
          <a:p>
            <a:pPr>
              <a:buNone/>
            </a:pPr>
            <a:r>
              <a:rPr lang="en-US" altLang="en-US" sz="2000" b="1" i="1" dirty="0">
                <a:solidFill>
                  <a:srgbClr val="000000"/>
                </a:solidFill>
              </a:rPr>
              <a:t>Class Overview</a:t>
            </a:r>
          </a:p>
          <a:p>
            <a:r>
              <a:rPr lang="en-US" sz="2000" dirty="0">
                <a:solidFill>
                  <a:srgbClr val="000000"/>
                </a:solidFill>
              </a:rPr>
              <a:t>butenafine - (Mentax)</a:t>
            </a:r>
          </a:p>
          <a:p>
            <a:r>
              <a:rPr lang="en-US" sz="2000" dirty="0">
                <a:solidFill>
                  <a:srgbClr val="000000"/>
                </a:solidFill>
              </a:rPr>
              <a:t>butenafine - (butenafine [OTC], Lotrimin Ultra [OTC])</a:t>
            </a:r>
          </a:p>
          <a:p>
            <a:r>
              <a:rPr lang="en-US" sz="2000" dirty="0">
                <a:solidFill>
                  <a:srgbClr val="000000"/>
                </a:solidFill>
              </a:rPr>
              <a:t>ciclopirox 0.77% - (Ciclodan Cream, Kit; ciclopirox cream; Loprox Cream, Gel, Suspension)</a:t>
            </a:r>
          </a:p>
          <a:p>
            <a:r>
              <a:rPr lang="it-IT" sz="2000" dirty="0">
                <a:solidFill>
                  <a:srgbClr val="000000"/>
                </a:solidFill>
              </a:rPr>
              <a:t>ciclopirox 1% - (ciclopirox 1% shampoo, Loprox)</a:t>
            </a:r>
            <a:endParaRPr lang="en-US" sz="2000" dirty="0">
              <a:solidFill>
                <a:srgbClr val="000000"/>
              </a:solidFill>
            </a:endParaRPr>
          </a:p>
          <a:p>
            <a:r>
              <a:rPr lang="en-US" sz="2000" dirty="0">
                <a:solidFill>
                  <a:srgbClr val="000000"/>
                </a:solidFill>
              </a:rPr>
              <a:t>ciclopirox 8% - (Ciclodan Solution, ciclopirox 8%)</a:t>
            </a:r>
          </a:p>
          <a:p>
            <a:r>
              <a:rPr lang="en-US" sz="2000" dirty="0">
                <a:solidFill>
                  <a:srgbClr val="000000"/>
                </a:solidFill>
              </a:rPr>
              <a:t>clotrimazole  - (Alevazol [OTC], clotrimazole [OTC], Lotrimin AF [OTC], Micotrin AC[OTC], Mycozyl AC [OTC]), </a:t>
            </a:r>
            <a:r>
              <a:rPr lang="en-US" sz="2000" dirty="0">
                <a:solidFill>
                  <a:srgbClr val="000000"/>
                </a:solidFill>
                <a:highlight>
                  <a:srgbClr val="00FFFF"/>
                </a:highlight>
              </a:rPr>
              <a:t>Votriza-AL® [OTC])</a:t>
            </a:r>
          </a:p>
          <a:p>
            <a:r>
              <a:rPr lang="en-US" sz="2000" dirty="0">
                <a:solidFill>
                  <a:srgbClr val="000000"/>
                </a:solidFill>
              </a:rPr>
              <a:t>clotrimazole/betamethasone - (clotrimazole/betamethasone)</a:t>
            </a:r>
          </a:p>
          <a:p>
            <a:r>
              <a:rPr lang="en-US" sz="2000" dirty="0">
                <a:solidFill>
                  <a:srgbClr val="000000"/>
                </a:solidFill>
              </a:rPr>
              <a:t>econazole cream - (econazole)</a:t>
            </a:r>
          </a:p>
          <a:p>
            <a:endParaRPr lang="en-US" sz="2000" dirty="0"/>
          </a:p>
          <a:p>
            <a:endParaRPr lang="en-US" sz="2000" dirty="0"/>
          </a:p>
          <a:p>
            <a:pPr lvl="1">
              <a:buNone/>
            </a:pPr>
            <a:endParaRPr lang="en-US" sz="1100" dirty="0"/>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71</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66600299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Antifungals, Topical</a:t>
            </a:r>
          </a:p>
        </p:txBody>
      </p:sp>
      <p:sp>
        <p:nvSpPr>
          <p:cNvPr id="5" name="Content Placeholder 4"/>
          <p:cNvSpPr>
            <a:spLocks noGrp="1"/>
          </p:cNvSpPr>
          <p:nvPr>
            <p:ph idx="1"/>
          </p:nvPr>
        </p:nvSpPr>
        <p:spPr>
          <a:xfrm>
            <a:off x="457200" y="874514"/>
            <a:ext cx="8458200" cy="3394472"/>
          </a:xfrm>
        </p:spPr>
        <p:txBody>
          <a:bodyPr/>
          <a:lstStyle/>
          <a:p>
            <a:pPr>
              <a:buNone/>
            </a:pPr>
            <a:r>
              <a:rPr lang="en-US" altLang="en-US" sz="2000" b="1" i="1" dirty="0"/>
              <a:t>Class Overview:</a:t>
            </a:r>
            <a:endParaRPr lang="en-US" sz="2000" b="1" i="1" dirty="0"/>
          </a:p>
          <a:p>
            <a:r>
              <a:rPr lang="en-US" sz="2000" dirty="0">
                <a:solidFill>
                  <a:srgbClr val="000000"/>
                </a:solidFill>
              </a:rPr>
              <a:t>econazole foam - (Ecoza)</a:t>
            </a:r>
          </a:p>
          <a:p>
            <a:r>
              <a:rPr lang="en-US" sz="2000" dirty="0">
                <a:solidFill>
                  <a:srgbClr val="000000"/>
                </a:solidFill>
              </a:rPr>
              <a:t>efinaconazole - (Jublia)</a:t>
            </a:r>
          </a:p>
          <a:p>
            <a:r>
              <a:rPr lang="en-US" sz="2000" dirty="0">
                <a:solidFill>
                  <a:srgbClr val="000000"/>
                </a:solidFill>
              </a:rPr>
              <a:t>ketoconazole - (Extina, ketoconazole, Ketodan, Nizoral A-D 1% Shampoo [OTC], Xolegel)</a:t>
            </a:r>
          </a:p>
          <a:p>
            <a:r>
              <a:rPr lang="en-US" sz="2000" dirty="0">
                <a:solidFill>
                  <a:srgbClr val="000000"/>
                </a:solidFill>
              </a:rPr>
              <a:t>luliconazole - (Luzu)</a:t>
            </a:r>
          </a:p>
          <a:p>
            <a:r>
              <a:rPr lang="en-US" sz="2000" dirty="0">
                <a:solidFill>
                  <a:srgbClr val="000000"/>
                </a:solidFill>
              </a:rPr>
              <a:t>miconazole - (Azolen [OTC], Desenex [OTC] , Fungoid [OTC], 			            Lotrimin AF Spray, [OTC], miconazole [OTC], Micotrin AP [OTC], Mycozyl AP [OTC], Zeasorb AF [OTC])	</a:t>
            </a:r>
          </a:p>
          <a:p>
            <a:r>
              <a:rPr lang="en-US" sz="2000" dirty="0">
                <a:solidFill>
                  <a:srgbClr val="000000"/>
                </a:solidFill>
              </a:rPr>
              <a:t>miconazole/zinc oxide/white petrolatum - (Vusion)</a:t>
            </a:r>
          </a:p>
          <a:p>
            <a:r>
              <a:rPr lang="en-US" sz="2000" dirty="0">
                <a:solidFill>
                  <a:srgbClr val="000000"/>
                </a:solidFill>
              </a:rPr>
              <a:t>naftifine - (naftifine, Naftin)</a:t>
            </a:r>
          </a:p>
          <a:p>
            <a:endParaRPr lang="en-US" sz="2000" dirty="0"/>
          </a:p>
          <a:p>
            <a:endParaRPr lang="en-US" sz="2000" dirty="0"/>
          </a:p>
          <a:p>
            <a:pPr lvl="1">
              <a:buNone/>
            </a:pPr>
            <a:endParaRPr lang="en-US" sz="1100" dirty="0"/>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72</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7703864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Antifungals, Topical</a:t>
            </a:r>
          </a:p>
        </p:txBody>
      </p:sp>
      <p:sp>
        <p:nvSpPr>
          <p:cNvPr id="5" name="Content Placeholder 4"/>
          <p:cNvSpPr>
            <a:spLocks noGrp="1"/>
          </p:cNvSpPr>
          <p:nvPr>
            <p:ph idx="1"/>
          </p:nvPr>
        </p:nvSpPr>
        <p:spPr>
          <a:xfrm>
            <a:off x="152400" y="819150"/>
            <a:ext cx="8763000" cy="3886200"/>
          </a:xfrm>
        </p:spPr>
        <p:txBody>
          <a:bodyPr/>
          <a:lstStyle/>
          <a:p>
            <a:pPr>
              <a:buNone/>
            </a:pPr>
            <a:r>
              <a:rPr lang="en-US" altLang="en-US" sz="1800" b="1" i="1" dirty="0"/>
              <a:t>Class Overview</a:t>
            </a:r>
          </a:p>
          <a:p>
            <a:r>
              <a:rPr lang="en-US" sz="1800" dirty="0">
                <a:solidFill>
                  <a:srgbClr val="000000"/>
                </a:solidFill>
              </a:rPr>
              <a:t>nystatin - (nystatin)</a:t>
            </a:r>
          </a:p>
          <a:p>
            <a:r>
              <a:rPr lang="en-US" sz="1800" dirty="0">
                <a:solidFill>
                  <a:srgbClr val="000000"/>
                </a:solidFill>
              </a:rPr>
              <a:t>nystatin/triamcinolone - (nystatin/triamcinolone)</a:t>
            </a:r>
          </a:p>
          <a:p>
            <a:r>
              <a:rPr lang="en-US" sz="1800" dirty="0">
                <a:solidFill>
                  <a:srgbClr val="000000"/>
                </a:solidFill>
              </a:rPr>
              <a:t>oxiconazole - (oxiconazole, Oxistat)</a:t>
            </a:r>
          </a:p>
          <a:p>
            <a:r>
              <a:rPr lang="en-US" sz="1800" dirty="0">
                <a:solidFill>
                  <a:srgbClr val="000000"/>
                </a:solidFill>
              </a:rPr>
              <a:t>sertaconazole - (Ertazco)</a:t>
            </a:r>
          </a:p>
          <a:p>
            <a:r>
              <a:rPr lang="en-US" sz="1800" dirty="0">
                <a:solidFill>
                  <a:srgbClr val="000000"/>
                </a:solidFill>
              </a:rPr>
              <a:t>sulconazole - (Exelderm)</a:t>
            </a:r>
          </a:p>
          <a:p>
            <a:r>
              <a:rPr lang="en-US" sz="1800" dirty="0">
                <a:solidFill>
                  <a:srgbClr val="000000"/>
                </a:solidFill>
              </a:rPr>
              <a:t>tavaborole - (Kerydin)</a:t>
            </a:r>
          </a:p>
          <a:p>
            <a:r>
              <a:rPr lang="en-US" sz="1800" dirty="0">
                <a:solidFill>
                  <a:srgbClr val="000000"/>
                </a:solidFill>
              </a:rPr>
              <a:t>terbinafine - (Lamisil [OTC], Lamisil AT [OTC], terbinafine [OTC])</a:t>
            </a:r>
          </a:p>
          <a:p>
            <a:r>
              <a:rPr lang="en-US" sz="1800" dirty="0">
                <a:solidFill>
                  <a:srgbClr val="000000"/>
                </a:solidFill>
              </a:rPr>
              <a:t>tolnaftate - (Fungoid-D [OTC], Micotrin AL [OTC], Mycozyl AL [OTC]), Ting [OTC], Lamisil AF Defense [OTC], Tinactin [OTC], tolnaftate [OTC])</a:t>
            </a:r>
          </a:p>
          <a:p>
            <a:r>
              <a:rPr lang="en-US" sz="1800" dirty="0">
                <a:solidFill>
                  <a:srgbClr val="000000"/>
                </a:solidFill>
              </a:rPr>
              <a:t>undecylenic acid - (Hongo Cura, Sponix Anti-Fungal [OTC])</a:t>
            </a:r>
          </a:p>
          <a:p>
            <a:r>
              <a:rPr lang="en-US" sz="1800" dirty="0">
                <a:solidFill>
                  <a:srgbClr val="000000"/>
                </a:solidFill>
              </a:rPr>
              <a:t>undecylenic acid/zinc undecylenic - (Fungi-Nail [OTC], Hongo Cura [OTC]) 	</a:t>
            </a:r>
            <a:r>
              <a:rPr lang="en-US" sz="1600" dirty="0">
                <a:solidFill>
                  <a:srgbClr val="000000"/>
                </a:solidFill>
              </a:rPr>
              <a:t>				</a:t>
            </a:r>
          </a:p>
          <a:p>
            <a:endParaRPr lang="en-US" sz="1800" dirty="0"/>
          </a:p>
          <a:p>
            <a:endParaRPr lang="en-US" sz="1800" dirty="0"/>
          </a:p>
          <a:p>
            <a:pPr lvl="1">
              <a:buNone/>
            </a:pPr>
            <a:endParaRPr lang="en-US" sz="1050" dirty="0"/>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73</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111661254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Antifungals, Topical</a:t>
            </a:r>
          </a:p>
        </p:txBody>
      </p:sp>
      <p:sp>
        <p:nvSpPr>
          <p:cNvPr id="3" name="Content Placeholder 2"/>
          <p:cNvSpPr>
            <a:spLocks noGrp="1"/>
          </p:cNvSpPr>
          <p:nvPr>
            <p:ph idx="1"/>
          </p:nvPr>
        </p:nvSpPr>
        <p:spPr/>
        <p:txBody>
          <a:bodyPr/>
          <a:lstStyle/>
          <a:p>
            <a:r>
              <a:rPr lang="en-US" sz="2000" dirty="0">
                <a:solidFill>
                  <a:srgbClr val="000000"/>
                </a:solidFill>
              </a:rPr>
              <a:t>Topical antifungal agents have different spectrums of activity and are FDA-approved to treat a variety of infections</a:t>
            </a:r>
          </a:p>
          <a:p>
            <a:r>
              <a:rPr lang="en-US" sz="2000" dirty="0">
                <a:solidFill>
                  <a:srgbClr val="000000"/>
                </a:solidFill>
              </a:rPr>
              <a:t>Topical agents may be formulated as creams, foams, gels, lacquers, lotions, ointments, powders, solutions and sprays</a:t>
            </a:r>
          </a:p>
          <a:p>
            <a:r>
              <a:rPr lang="en-US" sz="2000" dirty="0">
                <a:solidFill>
                  <a:srgbClr val="000000"/>
                </a:solidFill>
              </a:rPr>
              <a:t>Many topical antifungal preparations are available as prescription medications and over-the-counter (OTC) products</a:t>
            </a:r>
          </a:p>
          <a:p>
            <a:r>
              <a:rPr lang="en-US" sz="2000" dirty="0">
                <a:solidFill>
                  <a:srgbClr val="000000"/>
                </a:solidFill>
              </a:rPr>
              <a:t>Limited data are available regarding comparative efficacy in the treatment of the various fungal infections — tinea cruris, tinea corporis, tinea pedis, and tinea versicolor</a:t>
            </a:r>
          </a:p>
          <a:p>
            <a:r>
              <a:rPr lang="en-US" sz="2000" dirty="0">
                <a:solidFill>
                  <a:srgbClr val="000000"/>
                </a:solidFill>
              </a:rPr>
              <a:t>Combination therapy (antifungal plus corticosteroid) can be considered when inflammation is present </a:t>
            </a: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74</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Antifungals, Topical</a:t>
            </a:r>
          </a:p>
        </p:txBody>
      </p:sp>
      <p:sp>
        <p:nvSpPr>
          <p:cNvPr id="3" name="Content Placeholder 2"/>
          <p:cNvSpPr>
            <a:spLocks noGrp="1"/>
          </p:cNvSpPr>
          <p:nvPr>
            <p:ph idx="1"/>
          </p:nvPr>
        </p:nvSpPr>
        <p:spPr/>
        <p:txBody>
          <a:bodyPr/>
          <a:lstStyle/>
          <a:p>
            <a:r>
              <a:rPr lang="en-US" sz="2000" dirty="0">
                <a:solidFill>
                  <a:srgbClr val="000000"/>
                </a:solidFill>
              </a:rPr>
              <a:t>Data are also lacking in comparative efficacy for the treatment of seborrheic dermatitis</a:t>
            </a:r>
            <a:endParaRPr lang="en-US" sz="2000" dirty="0">
              <a:solidFill>
                <a:srgbClr val="00B050"/>
              </a:solidFill>
            </a:endParaRPr>
          </a:p>
          <a:p>
            <a:r>
              <a:rPr lang="en-US" sz="2000" dirty="0">
                <a:solidFill>
                  <a:srgbClr val="000000"/>
                </a:solidFill>
              </a:rPr>
              <a:t>Based on limited efficacy data, choice of therapy is mainly based on clinical judgment regarding prior treatments and complicating conditions, such as bacterial growth or intense inflammation</a:t>
            </a: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75</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31470250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CB78-239F-4E36-9745-1F2E0A8D0A75}"/>
              </a:ext>
            </a:extLst>
          </p:cNvPr>
          <p:cNvSpPr>
            <a:spLocks noGrp="1"/>
          </p:cNvSpPr>
          <p:nvPr>
            <p:ph type="ctrTitle"/>
          </p:nvPr>
        </p:nvSpPr>
        <p:spPr/>
        <p:txBody>
          <a:bodyPr/>
          <a:lstStyle/>
          <a:p>
            <a:r>
              <a:rPr lang="en-US" altLang="en-US" sz="3600" dirty="0"/>
              <a:t>Beta Blockers</a:t>
            </a:r>
            <a:endParaRPr lang="en-US" sz="3600" dirty="0"/>
          </a:p>
        </p:txBody>
      </p:sp>
    </p:spTree>
    <p:extLst>
      <p:ext uri="{BB962C8B-B14F-4D97-AF65-F5344CB8AC3E}">
        <p14:creationId xmlns:p14="http://schemas.microsoft.com/office/powerpoint/2010/main" val="29260254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Beta Blockers</a:t>
            </a:r>
          </a:p>
        </p:txBody>
      </p:sp>
      <p:sp>
        <p:nvSpPr>
          <p:cNvPr id="3" name="Content Placeholder 2"/>
          <p:cNvSpPr>
            <a:spLocks noGrp="1"/>
          </p:cNvSpPr>
          <p:nvPr>
            <p:ph idx="1"/>
          </p:nvPr>
        </p:nvSpPr>
        <p:spPr/>
        <p:txBody>
          <a:bodyPr/>
          <a:lstStyle/>
          <a:p>
            <a:pPr>
              <a:buNone/>
            </a:pPr>
            <a:r>
              <a:rPr lang="en-US" altLang="en-US" sz="2000" b="1" i="1" dirty="0"/>
              <a:t>Class Overview - Product indications include*:</a:t>
            </a:r>
          </a:p>
          <a:p>
            <a:r>
              <a:rPr lang="en-US" sz="2000" dirty="0">
                <a:solidFill>
                  <a:srgbClr val="000000"/>
                </a:solidFill>
              </a:rPr>
              <a:t>Hypertension</a:t>
            </a:r>
          </a:p>
          <a:p>
            <a:r>
              <a:rPr lang="en-US" sz="2000" dirty="0">
                <a:solidFill>
                  <a:srgbClr val="000000"/>
                </a:solidFill>
              </a:rPr>
              <a:t>Heart Failure</a:t>
            </a:r>
          </a:p>
          <a:p>
            <a:r>
              <a:rPr lang="en-US" sz="2000" dirty="0">
                <a:solidFill>
                  <a:srgbClr val="000000"/>
                </a:solidFill>
              </a:rPr>
              <a:t>Angina pectoris</a:t>
            </a:r>
          </a:p>
          <a:p>
            <a:r>
              <a:rPr lang="en-US" sz="2000" dirty="0">
                <a:solidFill>
                  <a:srgbClr val="000000"/>
                </a:solidFill>
              </a:rPr>
              <a:t>Myocardial Infarction</a:t>
            </a:r>
          </a:p>
          <a:p>
            <a:r>
              <a:rPr lang="en-US" sz="2000" dirty="0">
                <a:solidFill>
                  <a:srgbClr val="000000"/>
                </a:solidFill>
              </a:rPr>
              <a:t>Cardiac Arrhythmias</a:t>
            </a:r>
          </a:p>
          <a:p>
            <a:r>
              <a:rPr lang="en-US" sz="2000" dirty="0">
                <a:solidFill>
                  <a:srgbClr val="000000"/>
                </a:solidFill>
              </a:rPr>
              <a:t>Migraine Prophylaxis</a:t>
            </a:r>
          </a:p>
          <a:p>
            <a:r>
              <a:rPr lang="en-US" sz="2000" dirty="0">
                <a:solidFill>
                  <a:srgbClr val="000000"/>
                </a:solidFill>
              </a:rPr>
              <a:t>Tremor</a:t>
            </a:r>
          </a:p>
          <a:p>
            <a:r>
              <a:rPr lang="en-US" sz="2000" dirty="0">
                <a:solidFill>
                  <a:srgbClr val="000000"/>
                </a:solidFill>
              </a:rPr>
              <a:t>Hypertrophic subaortic stenosis </a:t>
            </a:r>
          </a:p>
          <a:p>
            <a:endParaRPr lang="en-US" sz="2000" dirty="0"/>
          </a:p>
          <a:p>
            <a:endParaRPr lang="en-US" sz="2000" dirty="0"/>
          </a:p>
          <a:p>
            <a:endParaRPr lang="en-US" sz="2000" dirty="0"/>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77</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
        <p:nvSpPr>
          <p:cNvPr id="6" name="TextBox 5"/>
          <p:cNvSpPr txBox="1"/>
          <p:nvPr/>
        </p:nvSpPr>
        <p:spPr>
          <a:xfrm>
            <a:off x="1447800" y="4442222"/>
            <a:ext cx="5886450" cy="300082"/>
          </a:xfrm>
          <a:prstGeom prst="rect">
            <a:avLst/>
          </a:prstGeom>
          <a:noFill/>
        </p:spPr>
        <p:txBody>
          <a:bodyPr wrap="square" rtlCol="0">
            <a:spAutoFit/>
          </a:bodyPr>
          <a:lstStyle/>
          <a:p>
            <a:pPr lvl="1"/>
            <a:r>
              <a:rPr lang="en-US" sz="1350" b="1" i="1" dirty="0">
                <a:solidFill>
                  <a:schemeClr val="tx1">
                    <a:lumMod val="50000"/>
                  </a:schemeClr>
                </a:solidFill>
              </a:rPr>
              <a:t>*Not inclusive of all product indications, all products differ in indication</a:t>
            </a:r>
          </a:p>
        </p:txBody>
      </p:sp>
    </p:spTree>
    <p:extLst>
      <p:ext uri="{BB962C8B-B14F-4D97-AF65-F5344CB8AC3E}">
        <p14:creationId xmlns:p14="http://schemas.microsoft.com/office/powerpoint/2010/main" val="167736991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Beta Blockers</a:t>
            </a:r>
          </a:p>
        </p:txBody>
      </p:sp>
      <p:sp>
        <p:nvSpPr>
          <p:cNvPr id="5" name="Content Placeholder 4"/>
          <p:cNvSpPr>
            <a:spLocks noGrp="1"/>
          </p:cNvSpPr>
          <p:nvPr>
            <p:ph idx="1"/>
          </p:nvPr>
        </p:nvSpPr>
        <p:spPr>
          <a:xfrm>
            <a:off x="381000" y="774964"/>
            <a:ext cx="3962400" cy="3394472"/>
          </a:xfrm>
        </p:spPr>
        <p:txBody>
          <a:bodyPr/>
          <a:lstStyle/>
          <a:p>
            <a:pPr>
              <a:buNone/>
            </a:pPr>
            <a:r>
              <a:rPr lang="en-US" altLang="en-US" sz="1600" b="1" i="1" dirty="0"/>
              <a:t>Class Overview: Single Agents</a:t>
            </a:r>
            <a:endParaRPr lang="en-US" sz="1600" b="1" i="1" dirty="0"/>
          </a:p>
          <a:p>
            <a:r>
              <a:rPr lang="en-US" sz="1600" dirty="0">
                <a:solidFill>
                  <a:srgbClr val="000000"/>
                </a:solidFill>
              </a:rPr>
              <a:t>acebutolol - (acebutolol, Sectral)</a:t>
            </a:r>
          </a:p>
          <a:p>
            <a:r>
              <a:rPr lang="en-US" sz="1600" dirty="0">
                <a:solidFill>
                  <a:srgbClr val="000000"/>
                </a:solidFill>
              </a:rPr>
              <a:t>atenolol - (atenolol, Tenormin)</a:t>
            </a:r>
          </a:p>
          <a:p>
            <a:r>
              <a:rPr lang="en-US" sz="1600" dirty="0">
                <a:solidFill>
                  <a:srgbClr val="000000"/>
                </a:solidFill>
              </a:rPr>
              <a:t>betaxolol - (betaxolol)</a:t>
            </a:r>
          </a:p>
          <a:p>
            <a:r>
              <a:rPr lang="en-US" sz="1600" dirty="0">
                <a:solidFill>
                  <a:srgbClr val="000000"/>
                </a:solidFill>
              </a:rPr>
              <a:t>bisoprolol - (bisoprolol)</a:t>
            </a:r>
          </a:p>
          <a:p>
            <a:r>
              <a:rPr lang="en-US" sz="1600" dirty="0">
                <a:solidFill>
                  <a:srgbClr val="000000"/>
                </a:solidFill>
              </a:rPr>
              <a:t>carvedilol - (carvedilol, Coreg)</a:t>
            </a:r>
          </a:p>
          <a:p>
            <a:r>
              <a:rPr lang="en-US" sz="1600" dirty="0">
                <a:solidFill>
                  <a:srgbClr val="000000"/>
                </a:solidFill>
              </a:rPr>
              <a:t>carvedilol extended-release - (carvedilol ER, Coreg CR)</a:t>
            </a:r>
          </a:p>
          <a:p>
            <a:r>
              <a:rPr lang="en-US" sz="1600" dirty="0">
                <a:solidFill>
                  <a:srgbClr val="000000"/>
                </a:solidFill>
              </a:rPr>
              <a:t>labetalol - (labetalol)</a:t>
            </a:r>
          </a:p>
          <a:p>
            <a:r>
              <a:rPr lang="en-US" sz="1600" dirty="0">
                <a:solidFill>
                  <a:srgbClr val="000000"/>
                </a:solidFill>
              </a:rPr>
              <a:t>metoprolol succinate ER - (metoprolol succinate ER, Toprol XL, 		                               Kapspargo Sprinkle)</a:t>
            </a:r>
          </a:p>
          <a:p>
            <a:r>
              <a:rPr lang="en-US" sz="1600" dirty="0">
                <a:solidFill>
                  <a:srgbClr val="000000"/>
                </a:solidFill>
              </a:rPr>
              <a:t>metoprolol tartrate - (Lopressor, metoprolol tartrate)</a:t>
            </a:r>
          </a:p>
          <a:p>
            <a:endParaRPr lang="en-US" sz="1600" dirty="0"/>
          </a:p>
          <a:p>
            <a:endParaRPr lang="en-US" sz="1600" dirty="0"/>
          </a:p>
          <a:p>
            <a:pPr lvl="1">
              <a:buNone/>
            </a:pPr>
            <a:endParaRPr lang="en-US" sz="1000" dirty="0"/>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78</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
        <p:nvSpPr>
          <p:cNvPr id="6" name="Content Placeholder 4">
            <a:extLst>
              <a:ext uri="{FF2B5EF4-FFF2-40B4-BE49-F238E27FC236}">
                <a16:creationId xmlns:a16="http://schemas.microsoft.com/office/drawing/2014/main" id="{0C3528CC-CBF3-B9A2-CADA-9BD563B41FD0}"/>
              </a:ext>
            </a:extLst>
          </p:cNvPr>
          <p:cNvSpPr txBox="1">
            <a:spLocks/>
          </p:cNvSpPr>
          <p:nvPr/>
        </p:nvSpPr>
        <p:spPr>
          <a:xfrm>
            <a:off x="4344030" y="992889"/>
            <a:ext cx="8229600" cy="3962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lumMod val="50000"/>
                  </a:schemeClr>
                </a:solidFill>
                <a:latin typeface="+mn-lt"/>
                <a:ea typeface="+mn-ea"/>
                <a:cs typeface="Arial" panose="020B0604020202020204" pitchFamily="34" charset="0"/>
              </a:defRPr>
            </a:lvl1pPr>
            <a:lvl2pPr marL="742950" indent="-285750" algn="l" defTabSz="914400" rtl="0" eaLnBrk="1" latinLnBrk="0" hangingPunct="1">
              <a:spcBef>
                <a:spcPct val="20000"/>
              </a:spcBef>
              <a:buSzPct val="70000"/>
              <a:buFont typeface="Courier New" panose="02070309020205020404" pitchFamily="49" charset="0"/>
              <a:buChar char="o"/>
              <a:defRPr sz="2200" kern="1200">
                <a:solidFill>
                  <a:schemeClr val="tx1">
                    <a:lumMod val="50000"/>
                  </a:schemeClr>
                </a:solidFill>
                <a:latin typeface="+mn-lt"/>
                <a:ea typeface="+mn-ea"/>
                <a:cs typeface="Arial" panose="020B0604020202020204" pitchFamily="34" charset="0"/>
              </a:defRPr>
            </a:lvl2pPr>
            <a:lvl3pPr marL="1143000" indent="-228600" algn="l" defTabSz="914400" rtl="0" eaLnBrk="1" latinLnBrk="0" hangingPunct="1">
              <a:spcBef>
                <a:spcPct val="20000"/>
              </a:spcBef>
              <a:buSzPct val="70000"/>
              <a:buFont typeface="Wingdings" panose="05000000000000000000" pitchFamily="2" charset="2"/>
              <a:buChar char="§"/>
              <a:defRPr sz="2000" kern="1200">
                <a:solidFill>
                  <a:schemeClr val="tx1">
                    <a:lumMod val="50000"/>
                  </a:schemeClr>
                </a:solidFill>
                <a:latin typeface="+mn-lt"/>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lumMod val="50000"/>
                  </a:schemeClr>
                </a:solidFill>
                <a:latin typeface="+mn-lt"/>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50000"/>
                  </a:schemeClr>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600" dirty="0">
                <a:solidFill>
                  <a:srgbClr val="000000"/>
                </a:solidFill>
              </a:rPr>
              <a:t>nadolol - (</a:t>
            </a:r>
            <a:r>
              <a:rPr lang="en-US" sz="1600" dirty="0" err="1">
                <a:solidFill>
                  <a:srgbClr val="000000"/>
                </a:solidFill>
              </a:rPr>
              <a:t>Corgard</a:t>
            </a:r>
            <a:r>
              <a:rPr lang="en-US" sz="1600" dirty="0">
                <a:solidFill>
                  <a:srgbClr val="000000"/>
                </a:solidFill>
              </a:rPr>
              <a:t>, nadolol)</a:t>
            </a:r>
          </a:p>
          <a:p>
            <a:r>
              <a:rPr lang="en-US" sz="1600" dirty="0">
                <a:solidFill>
                  <a:srgbClr val="000000"/>
                </a:solidFill>
              </a:rPr>
              <a:t>nebivolol – (nebivolol)</a:t>
            </a:r>
            <a:endParaRPr lang="en-US" sz="1600" dirty="0">
              <a:solidFill>
                <a:srgbClr val="000000"/>
              </a:solidFill>
              <a:highlight>
                <a:srgbClr val="00FFFF"/>
              </a:highlight>
            </a:endParaRPr>
          </a:p>
          <a:p>
            <a:r>
              <a:rPr lang="en-US" sz="1600" dirty="0">
                <a:solidFill>
                  <a:srgbClr val="000000"/>
                </a:solidFill>
              </a:rPr>
              <a:t>pindolol - (pindolol)</a:t>
            </a:r>
          </a:p>
          <a:p>
            <a:r>
              <a:rPr lang="en-US" sz="1600" dirty="0">
                <a:solidFill>
                  <a:srgbClr val="000000"/>
                </a:solidFill>
              </a:rPr>
              <a:t>propranolol - (propranolol)</a:t>
            </a:r>
          </a:p>
          <a:p>
            <a:r>
              <a:rPr lang="en-US" sz="1600" dirty="0">
                <a:solidFill>
                  <a:srgbClr val="000000"/>
                </a:solidFill>
              </a:rPr>
              <a:t>propranolol - (</a:t>
            </a:r>
            <a:r>
              <a:rPr lang="en-US" sz="1600" dirty="0" err="1">
                <a:solidFill>
                  <a:srgbClr val="000000"/>
                </a:solidFill>
              </a:rPr>
              <a:t>Hemangeol</a:t>
            </a:r>
            <a:r>
              <a:rPr lang="en-US" sz="1600" dirty="0">
                <a:solidFill>
                  <a:srgbClr val="000000"/>
                </a:solidFill>
              </a:rPr>
              <a:t>)</a:t>
            </a:r>
          </a:p>
          <a:p>
            <a:r>
              <a:rPr lang="en-US" sz="1600" dirty="0">
                <a:solidFill>
                  <a:srgbClr val="000000"/>
                </a:solidFill>
              </a:rPr>
              <a:t>propranolol ER - (Inderal XL, </a:t>
            </a:r>
            <a:r>
              <a:rPr lang="en-US" sz="1600" dirty="0" err="1">
                <a:solidFill>
                  <a:srgbClr val="000000"/>
                </a:solidFill>
              </a:rPr>
              <a:t>Innopran</a:t>
            </a:r>
            <a:r>
              <a:rPr lang="en-US" sz="1600" dirty="0">
                <a:solidFill>
                  <a:srgbClr val="000000"/>
                </a:solidFill>
              </a:rPr>
              <a:t> XL)</a:t>
            </a:r>
          </a:p>
          <a:p>
            <a:r>
              <a:rPr lang="en-US" sz="1600" dirty="0">
                <a:solidFill>
                  <a:srgbClr val="000000"/>
                </a:solidFill>
              </a:rPr>
              <a:t>propranolol LA - (Inderal LA, propranolol LA)</a:t>
            </a:r>
          </a:p>
          <a:p>
            <a:r>
              <a:rPr lang="en-US" sz="1600" dirty="0">
                <a:solidFill>
                  <a:srgbClr val="000000"/>
                </a:solidFill>
              </a:rPr>
              <a:t>sotalol - (</a:t>
            </a:r>
            <a:r>
              <a:rPr lang="en-US" sz="1600" dirty="0" err="1">
                <a:solidFill>
                  <a:srgbClr val="000000"/>
                </a:solidFill>
              </a:rPr>
              <a:t>Betapace</a:t>
            </a:r>
            <a:r>
              <a:rPr lang="en-US" sz="1600" dirty="0">
                <a:solidFill>
                  <a:srgbClr val="000000"/>
                </a:solidFill>
              </a:rPr>
              <a:t>, sotalol)</a:t>
            </a:r>
          </a:p>
          <a:p>
            <a:r>
              <a:rPr lang="en-US" sz="1600" dirty="0">
                <a:solidFill>
                  <a:srgbClr val="000000"/>
                </a:solidFill>
              </a:rPr>
              <a:t>sotalol - (</a:t>
            </a:r>
            <a:r>
              <a:rPr lang="en-US" sz="1600" dirty="0" err="1">
                <a:solidFill>
                  <a:srgbClr val="000000"/>
                </a:solidFill>
              </a:rPr>
              <a:t>Betapace</a:t>
            </a:r>
            <a:r>
              <a:rPr lang="en-US" sz="1600" dirty="0">
                <a:solidFill>
                  <a:srgbClr val="000000"/>
                </a:solidFill>
              </a:rPr>
              <a:t> AF, sotalol AF)</a:t>
            </a:r>
          </a:p>
          <a:p>
            <a:r>
              <a:rPr lang="en-US" sz="1600" dirty="0">
                <a:solidFill>
                  <a:srgbClr val="000000"/>
                </a:solidFill>
              </a:rPr>
              <a:t>sotalol - (</a:t>
            </a:r>
            <a:r>
              <a:rPr lang="en-US" sz="1600" dirty="0" err="1">
                <a:solidFill>
                  <a:srgbClr val="000000"/>
                </a:solidFill>
              </a:rPr>
              <a:t>Sotylize</a:t>
            </a:r>
            <a:r>
              <a:rPr lang="en-US" sz="1600" dirty="0">
                <a:solidFill>
                  <a:srgbClr val="000000"/>
                </a:solidFill>
              </a:rPr>
              <a:t>)</a:t>
            </a:r>
          </a:p>
          <a:p>
            <a:r>
              <a:rPr lang="en-US" sz="1600" dirty="0">
                <a:solidFill>
                  <a:srgbClr val="000000"/>
                </a:solidFill>
              </a:rPr>
              <a:t>timolol - (timolol)</a:t>
            </a:r>
          </a:p>
          <a:p>
            <a:endParaRPr lang="en-US" sz="1800" dirty="0"/>
          </a:p>
          <a:p>
            <a:endParaRPr lang="en-US" sz="1800" dirty="0"/>
          </a:p>
          <a:p>
            <a:endParaRPr lang="en-US" sz="1800" dirty="0"/>
          </a:p>
          <a:p>
            <a:pPr lvl="1">
              <a:buFont typeface="Courier New" panose="02070309020205020404" pitchFamily="49" charset="0"/>
              <a:buNone/>
            </a:pPr>
            <a:endParaRPr lang="en-US" sz="1050" dirty="0"/>
          </a:p>
        </p:txBody>
      </p:sp>
    </p:spTree>
    <p:extLst>
      <p:ext uri="{BB962C8B-B14F-4D97-AF65-F5344CB8AC3E}">
        <p14:creationId xmlns:p14="http://schemas.microsoft.com/office/powerpoint/2010/main" val="418292567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Beta Blockers</a:t>
            </a:r>
          </a:p>
        </p:txBody>
      </p:sp>
      <p:sp>
        <p:nvSpPr>
          <p:cNvPr id="5" name="Content Placeholder 4"/>
          <p:cNvSpPr>
            <a:spLocks noGrp="1"/>
          </p:cNvSpPr>
          <p:nvPr>
            <p:ph idx="1"/>
          </p:nvPr>
        </p:nvSpPr>
        <p:spPr/>
        <p:txBody>
          <a:bodyPr/>
          <a:lstStyle/>
          <a:p>
            <a:pPr>
              <a:buNone/>
            </a:pPr>
            <a:r>
              <a:rPr lang="en-US" altLang="en-US" sz="2000" b="1" i="1" dirty="0">
                <a:solidFill>
                  <a:srgbClr val="000000"/>
                </a:solidFill>
              </a:rPr>
              <a:t>Class Overview: Beta-Blocker/Diuretic Combinations</a:t>
            </a:r>
            <a:endParaRPr lang="en-US" sz="2000" dirty="0">
              <a:solidFill>
                <a:srgbClr val="000000"/>
              </a:solidFill>
            </a:endParaRPr>
          </a:p>
          <a:p>
            <a:r>
              <a:rPr lang="en-US" altLang="en-US" sz="2000" dirty="0">
                <a:solidFill>
                  <a:srgbClr val="000000"/>
                </a:solidFill>
              </a:rPr>
              <a:t>atenolol/chlorthalidone - (atenolol/chlorthalidone, Tenoretic)</a:t>
            </a:r>
          </a:p>
          <a:p>
            <a:r>
              <a:rPr lang="en-US" altLang="en-US" sz="2000" dirty="0">
                <a:solidFill>
                  <a:srgbClr val="000000"/>
                </a:solidFill>
              </a:rPr>
              <a:t>bisoprolol/HCTZ - (bisoprolol/HCTZ , Ziac)</a:t>
            </a:r>
          </a:p>
          <a:p>
            <a:r>
              <a:rPr lang="en-US" altLang="en-US" sz="2000" dirty="0">
                <a:solidFill>
                  <a:srgbClr val="000000"/>
                </a:solidFill>
              </a:rPr>
              <a:t>metoprolol succinate/HCTZ - (Dutoprol, metoprolol succinate/HCTZ)</a:t>
            </a:r>
          </a:p>
          <a:p>
            <a:r>
              <a:rPr lang="en-US" altLang="en-US" sz="2000" dirty="0">
                <a:solidFill>
                  <a:srgbClr val="000000"/>
                </a:solidFill>
              </a:rPr>
              <a:t>metoprolol tartrate/HCTZ - (metoprolol tartrate/HCTZ)</a:t>
            </a:r>
          </a:p>
          <a:p>
            <a:r>
              <a:rPr lang="en-US" altLang="en-US" sz="2000" dirty="0">
                <a:solidFill>
                  <a:srgbClr val="000000"/>
                </a:solidFill>
              </a:rPr>
              <a:t>nadolol/bendroflumethiazide - (Corzide, nadolol/bendroflumethiazide)</a:t>
            </a:r>
          </a:p>
          <a:p>
            <a:r>
              <a:rPr lang="en-US" altLang="en-US" sz="2000" dirty="0">
                <a:solidFill>
                  <a:srgbClr val="000000"/>
                </a:solidFill>
              </a:rPr>
              <a:t>propranolol/HCTZ - (propranolol/HCTZ)</a:t>
            </a:r>
          </a:p>
          <a:p>
            <a:pPr marL="0" indent="0">
              <a:buNone/>
            </a:pPr>
            <a:endParaRPr lang="en-US" altLang="en-US" sz="1800" dirty="0">
              <a:solidFill>
                <a:srgbClr val="000000"/>
              </a:solidFill>
            </a:endParaRPr>
          </a:p>
          <a:p>
            <a:endParaRPr lang="en-US" altLang="en-US" sz="1800" dirty="0"/>
          </a:p>
          <a:p>
            <a:pPr>
              <a:buNone/>
            </a:pPr>
            <a:endParaRPr lang="en-US" altLang="en-US" sz="1800" b="1" i="1" dirty="0"/>
          </a:p>
          <a:p>
            <a:endParaRPr lang="en-US" sz="1800" dirty="0"/>
          </a:p>
          <a:p>
            <a:endParaRPr lang="en-US" sz="1800" dirty="0"/>
          </a:p>
          <a:p>
            <a:endParaRPr lang="en-US" sz="1800" dirty="0"/>
          </a:p>
          <a:p>
            <a:endParaRPr lang="en-US" sz="1800" dirty="0"/>
          </a:p>
          <a:p>
            <a:endParaRPr lang="en-US" sz="1800" dirty="0"/>
          </a:p>
          <a:p>
            <a:pPr lvl="1">
              <a:buNone/>
            </a:pPr>
            <a:endParaRPr lang="en-US" sz="1050" dirty="0"/>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79</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1867622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35639"/>
            <a:ext cx="8229600" cy="857250"/>
          </a:xfrm>
        </p:spPr>
        <p:txBody>
          <a:bodyPr anchor="ctr">
            <a:normAutofit/>
          </a:bodyPr>
          <a:lstStyle/>
          <a:p>
            <a:r>
              <a:rPr lang="en-US" dirty="0"/>
              <a:t>Anticonvulsants</a:t>
            </a:r>
          </a:p>
        </p:txBody>
      </p:sp>
      <p:pic>
        <p:nvPicPr>
          <p:cNvPr id="8" name="Picture 7" descr="A screenshot of a medical report&#10;&#10;Description automatically generated">
            <a:extLst>
              <a:ext uri="{FF2B5EF4-FFF2-40B4-BE49-F238E27FC236}">
                <a16:creationId xmlns:a16="http://schemas.microsoft.com/office/drawing/2014/main" id="{9DF36ABA-70CD-6D60-906E-84FCAB10EE5D}"/>
              </a:ext>
            </a:extLst>
          </p:cNvPr>
          <p:cNvPicPr>
            <a:picLocks noChangeAspect="1"/>
          </p:cNvPicPr>
          <p:nvPr/>
        </p:nvPicPr>
        <p:blipFill>
          <a:blip r:embed="rId3"/>
          <a:stretch>
            <a:fillRect/>
          </a:stretch>
        </p:blipFill>
        <p:spPr>
          <a:xfrm>
            <a:off x="457200" y="1201937"/>
            <a:ext cx="8229600" cy="3086098"/>
          </a:xfrm>
          <a:prstGeom prst="rect">
            <a:avLst/>
          </a:prstGeom>
          <a:noFill/>
        </p:spPr>
      </p:pic>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8</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179828445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Beta Blockers</a:t>
            </a:r>
          </a:p>
        </p:txBody>
      </p:sp>
      <p:sp>
        <p:nvSpPr>
          <p:cNvPr id="3" name="Content Placeholder 2"/>
          <p:cNvSpPr>
            <a:spLocks noGrp="1"/>
          </p:cNvSpPr>
          <p:nvPr>
            <p:ph idx="1"/>
          </p:nvPr>
        </p:nvSpPr>
        <p:spPr/>
        <p:txBody>
          <a:bodyPr/>
          <a:lstStyle/>
          <a:p>
            <a:r>
              <a:rPr lang="en-US" sz="2000" dirty="0">
                <a:solidFill>
                  <a:srgbClr val="000000"/>
                </a:solidFill>
              </a:rPr>
              <a:t>Approximately 120 million (48%) of adults in the United States have hypertension (HTN)</a:t>
            </a:r>
          </a:p>
          <a:p>
            <a:r>
              <a:rPr lang="en-US" sz="2000" dirty="0">
                <a:solidFill>
                  <a:srgbClr val="000000"/>
                </a:solidFill>
              </a:rPr>
              <a:t>Highest prevalence is among African American adults and men at 56% and 50%, respectively</a:t>
            </a:r>
          </a:p>
          <a:p>
            <a:r>
              <a:rPr lang="en-US" sz="2000" dirty="0">
                <a:solidFill>
                  <a:srgbClr val="000000"/>
                </a:solidFill>
              </a:rPr>
              <a:t>It is estimated that hypertension is controlled in only 22.5% of patients with the condition</a:t>
            </a:r>
          </a:p>
          <a:p>
            <a:r>
              <a:rPr lang="en-US" sz="2000" dirty="0">
                <a:solidFill>
                  <a:srgbClr val="000000"/>
                </a:solidFill>
              </a:rPr>
              <a:t>Hypertension is an independent risk factor for the development of cardiovascular disease (CVD) </a:t>
            </a:r>
          </a:p>
          <a:p>
            <a:r>
              <a:rPr lang="en-US" sz="2000" dirty="0">
                <a:solidFill>
                  <a:srgbClr val="000000"/>
                </a:solidFill>
              </a:rPr>
              <a:t>Beta-blockers are one of the classes suggested as first-line therapy in patients with coronary artery disease (CAD), post-MI, and HF</a:t>
            </a: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80</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Beta Blockers</a:t>
            </a:r>
          </a:p>
        </p:txBody>
      </p:sp>
      <p:sp>
        <p:nvSpPr>
          <p:cNvPr id="3" name="Content Placeholder 2"/>
          <p:cNvSpPr>
            <a:spLocks noGrp="1"/>
          </p:cNvSpPr>
          <p:nvPr>
            <p:ph idx="1"/>
          </p:nvPr>
        </p:nvSpPr>
        <p:spPr/>
        <p:txBody>
          <a:bodyPr/>
          <a:lstStyle/>
          <a:p>
            <a:r>
              <a:rPr lang="en-US" sz="2000" dirty="0">
                <a:solidFill>
                  <a:srgbClr val="000000"/>
                </a:solidFill>
              </a:rPr>
              <a:t>Beta-blockers have similar efficacy for the treatment of HTN</a:t>
            </a:r>
          </a:p>
          <a:p>
            <a:r>
              <a:rPr lang="en-US" sz="2000" dirty="0">
                <a:solidFill>
                  <a:srgbClr val="000000"/>
                </a:solidFill>
              </a:rPr>
              <a:t>The Eighth Report of the Joint National Committee on Prevention, Detection, Evaluation, and Treatment of High Blood Pressure (JNC-8) does not recommend beta-blockers as initial treatment for hypertension</a:t>
            </a:r>
          </a:p>
          <a:p>
            <a:r>
              <a:rPr lang="en-US" sz="2000" dirty="0">
                <a:solidFill>
                  <a:srgbClr val="000000"/>
                </a:solidFill>
              </a:rPr>
              <a:t>This is due to a demonstrated higher rate of the primary composite outcome of CV death, MI, or stroke compared to use of an ARB with beta blocker use, a finding that was driven largely by an increase in stroke</a:t>
            </a:r>
          </a:p>
          <a:p>
            <a:r>
              <a:rPr lang="en-US" sz="2000" dirty="0">
                <a:solidFill>
                  <a:srgbClr val="000000"/>
                </a:solidFill>
              </a:rPr>
              <a:t>Beta-blockers prevent recurrent ischemia, life-threatening ventricular arrhythmias, reduce the incidence of sudden cardiac death and improve survival in patients with prior MI 	</a:t>
            </a:r>
          </a:p>
          <a:p>
            <a:endParaRPr lang="en-US" sz="2000" dirty="0"/>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81</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Beta Blockers</a:t>
            </a:r>
          </a:p>
        </p:txBody>
      </p:sp>
      <p:sp>
        <p:nvSpPr>
          <p:cNvPr id="3" name="Content Placeholder 2"/>
          <p:cNvSpPr>
            <a:spLocks noGrp="1"/>
          </p:cNvSpPr>
          <p:nvPr>
            <p:ph idx="1"/>
          </p:nvPr>
        </p:nvSpPr>
        <p:spPr/>
        <p:txBody>
          <a:bodyPr/>
          <a:lstStyle/>
          <a:p>
            <a:r>
              <a:rPr lang="en-US" sz="2000" dirty="0">
                <a:solidFill>
                  <a:srgbClr val="000000"/>
                </a:solidFill>
              </a:rPr>
              <a:t>The 2007 ACC/AHA chronic stable angina guidelines recommend indefinite beta-blocker therapy for blood pressure control in patients with CAD, acute coronary syndrome (ACS), or left ventricular dysfunction (LVD), with or without heart failure symptoms</a:t>
            </a:r>
          </a:p>
          <a:p>
            <a:r>
              <a:rPr lang="en-US" sz="2000" dirty="0">
                <a:solidFill>
                  <a:srgbClr val="000000"/>
                </a:solidFill>
              </a:rPr>
              <a:t>Beta-blockers have also been shown to reduce mortality in patients with chronic heart failure (bisoprolol, carvedilol, and metoprolol succinate extended-release) 	</a:t>
            </a:r>
          </a:p>
          <a:p>
            <a:endParaRPr lang="en-US" sz="1400" dirty="0"/>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82</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45590902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4674E-52B0-4979-94BA-8BA27D89DF0E}"/>
              </a:ext>
            </a:extLst>
          </p:cNvPr>
          <p:cNvSpPr>
            <a:spLocks noGrp="1"/>
          </p:cNvSpPr>
          <p:nvPr>
            <p:ph type="ctrTitle"/>
          </p:nvPr>
        </p:nvSpPr>
        <p:spPr/>
        <p:txBody>
          <a:bodyPr/>
          <a:lstStyle/>
          <a:p>
            <a:r>
              <a:rPr lang="en-US" altLang="en-US" sz="3400" dirty="0"/>
              <a:t>BPH Treatments</a:t>
            </a:r>
            <a:endParaRPr lang="en-US" sz="3400" dirty="0"/>
          </a:p>
        </p:txBody>
      </p:sp>
    </p:spTree>
    <p:extLst>
      <p:ext uri="{BB962C8B-B14F-4D97-AF65-F5344CB8AC3E}">
        <p14:creationId xmlns:p14="http://schemas.microsoft.com/office/powerpoint/2010/main" val="51126207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BPH Treatments</a:t>
            </a:r>
          </a:p>
        </p:txBody>
      </p:sp>
      <p:sp>
        <p:nvSpPr>
          <p:cNvPr id="5" name="Content Placeholder 4"/>
          <p:cNvSpPr>
            <a:spLocks noGrp="1"/>
          </p:cNvSpPr>
          <p:nvPr>
            <p:ph idx="1"/>
          </p:nvPr>
        </p:nvSpPr>
        <p:spPr/>
        <p:txBody>
          <a:bodyPr/>
          <a:lstStyle/>
          <a:p>
            <a:pPr>
              <a:buNone/>
            </a:pPr>
            <a:r>
              <a:rPr lang="en-US" altLang="en-US" sz="2000" b="1" i="1" dirty="0"/>
              <a:t>Class Overview: Alpha-Blockers</a:t>
            </a:r>
            <a:endParaRPr lang="en-US" sz="2000" b="1" i="1" dirty="0"/>
          </a:p>
          <a:p>
            <a:r>
              <a:rPr lang="en-US" sz="2000" dirty="0">
                <a:solidFill>
                  <a:srgbClr val="000000"/>
                </a:solidFill>
              </a:rPr>
              <a:t>alfuzosin ER - (alfuzosin ER, Uroxatral)</a:t>
            </a:r>
          </a:p>
          <a:p>
            <a:r>
              <a:rPr lang="en-US" sz="2000" dirty="0">
                <a:solidFill>
                  <a:srgbClr val="000000"/>
                </a:solidFill>
              </a:rPr>
              <a:t>doxazosin - (Cardura, doxazosin)</a:t>
            </a:r>
          </a:p>
          <a:p>
            <a:r>
              <a:rPr lang="en-US" sz="2000" dirty="0">
                <a:solidFill>
                  <a:srgbClr val="000000"/>
                </a:solidFill>
              </a:rPr>
              <a:t>doxazosin ER - (Cardura XL)</a:t>
            </a:r>
          </a:p>
          <a:p>
            <a:r>
              <a:rPr lang="en-US" sz="2000" dirty="0">
                <a:solidFill>
                  <a:srgbClr val="000000"/>
                </a:solidFill>
              </a:rPr>
              <a:t>silodosin - (Rapaflo, silodosin)</a:t>
            </a:r>
          </a:p>
          <a:p>
            <a:r>
              <a:rPr lang="en-US" sz="2000" dirty="0">
                <a:solidFill>
                  <a:srgbClr val="000000"/>
                </a:solidFill>
              </a:rPr>
              <a:t>tamsulosin - (Flomax, tamsulosin)</a:t>
            </a:r>
          </a:p>
          <a:p>
            <a:r>
              <a:rPr lang="en-US" sz="2000" dirty="0">
                <a:solidFill>
                  <a:srgbClr val="000000"/>
                </a:solidFill>
              </a:rPr>
              <a:t>terazosin - (terazosin)</a:t>
            </a:r>
          </a:p>
          <a:p>
            <a:pPr lvl="1">
              <a:buNone/>
            </a:pPr>
            <a:endParaRPr lang="en-US" sz="2000" dirty="0"/>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84</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6140756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BPH Treatments</a:t>
            </a:r>
          </a:p>
        </p:txBody>
      </p:sp>
      <p:sp>
        <p:nvSpPr>
          <p:cNvPr id="5" name="Content Placeholder 4"/>
          <p:cNvSpPr>
            <a:spLocks noGrp="1"/>
          </p:cNvSpPr>
          <p:nvPr>
            <p:ph idx="1"/>
          </p:nvPr>
        </p:nvSpPr>
        <p:spPr>
          <a:xfrm>
            <a:off x="457200" y="1047750"/>
            <a:ext cx="8229600" cy="3581400"/>
          </a:xfrm>
        </p:spPr>
        <p:txBody>
          <a:bodyPr/>
          <a:lstStyle/>
          <a:p>
            <a:pPr>
              <a:buNone/>
            </a:pPr>
            <a:r>
              <a:rPr lang="en-US" altLang="en-US" sz="2000" b="1" i="1" dirty="0">
                <a:solidFill>
                  <a:srgbClr val="000000"/>
                </a:solidFill>
              </a:rPr>
              <a:t>Class Overview: 5-Alpha Reductase (5AR) Inhibitors </a:t>
            </a:r>
          </a:p>
          <a:p>
            <a:r>
              <a:rPr lang="en-US" sz="2000" dirty="0">
                <a:solidFill>
                  <a:srgbClr val="000000"/>
                </a:solidFill>
              </a:rPr>
              <a:t>dutasteride - (Avodart, dutasteride)</a:t>
            </a:r>
          </a:p>
          <a:p>
            <a:r>
              <a:rPr lang="en-US" sz="2000" dirty="0">
                <a:solidFill>
                  <a:srgbClr val="000000"/>
                </a:solidFill>
              </a:rPr>
              <a:t>finasteride - (finasteride, Proscar)</a:t>
            </a:r>
          </a:p>
          <a:p>
            <a:endParaRPr lang="en-US" sz="2000" dirty="0">
              <a:solidFill>
                <a:srgbClr val="000000"/>
              </a:solidFill>
            </a:endParaRPr>
          </a:p>
          <a:p>
            <a:pPr>
              <a:buNone/>
            </a:pPr>
            <a:r>
              <a:rPr lang="en-US" altLang="en-US" sz="2000" b="1" i="1" dirty="0">
                <a:solidFill>
                  <a:srgbClr val="000000"/>
                </a:solidFill>
              </a:rPr>
              <a:t>Class Overview: 5-Alpha Reductase (5AR) Inhibitor/Alpha 			   Blocker Combinations</a:t>
            </a:r>
            <a:endParaRPr lang="en-US" sz="2000" dirty="0">
              <a:solidFill>
                <a:srgbClr val="000000"/>
              </a:solidFill>
            </a:endParaRPr>
          </a:p>
          <a:p>
            <a:r>
              <a:rPr lang="en-US" sz="2000" dirty="0">
                <a:solidFill>
                  <a:srgbClr val="000000"/>
                </a:solidFill>
              </a:rPr>
              <a:t>dutasteride/tamsulosin - (dutasteride/tamsulosin, Jalyn)</a:t>
            </a:r>
          </a:p>
          <a:p>
            <a:endParaRPr lang="en-US" sz="2000" dirty="0">
              <a:solidFill>
                <a:srgbClr val="000000"/>
              </a:solidFill>
            </a:endParaRPr>
          </a:p>
          <a:p>
            <a:pPr>
              <a:buNone/>
            </a:pPr>
            <a:r>
              <a:rPr lang="en-US" altLang="en-US" sz="2000" b="1" i="1" dirty="0">
                <a:solidFill>
                  <a:srgbClr val="000000"/>
                </a:solidFill>
              </a:rPr>
              <a:t>Class Overview: Phosphodiesterase 5 (PDE5) Inhibitors</a:t>
            </a:r>
            <a:endParaRPr lang="en-US" sz="2000" dirty="0">
              <a:solidFill>
                <a:srgbClr val="000000"/>
              </a:solidFill>
            </a:endParaRPr>
          </a:p>
          <a:p>
            <a:r>
              <a:rPr lang="en-US" sz="2000" dirty="0">
                <a:solidFill>
                  <a:srgbClr val="000000"/>
                </a:solidFill>
              </a:rPr>
              <a:t>tadalafil - (Cialis, tadalafil)</a:t>
            </a:r>
          </a:p>
          <a:p>
            <a:pPr lvl="1">
              <a:buNone/>
            </a:pPr>
            <a:endParaRPr lang="en-US" sz="1050" dirty="0"/>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85</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173645211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A6BD4-133E-8D33-A9B0-F50DFE149615}"/>
              </a:ext>
            </a:extLst>
          </p:cNvPr>
          <p:cNvSpPr>
            <a:spLocks noGrp="1"/>
          </p:cNvSpPr>
          <p:nvPr>
            <p:ph type="title"/>
          </p:nvPr>
        </p:nvSpPr>
        <p:spPr/>
        <p:txBody>
          <a:bodyPr/>
          <a:lstStyle/>
          <a:p>
            <a:r>
              <a:rPr lang="en-US" dirty="0"/>
              <a:t>BPH Treatments</a:t>
            </a:r>
          </a:p>
        </p:txBody>
      </p:sp>
      <p:sp>
        <p:nvSpPr>
          <p:cNvPr id="3" name="Content Placeholder 2">
            <a:extLst>
              <a:ext uri="{FF2B5EF4-FFF2-40B4-BE49-F238E27FC236}">
                <a16:creationId xmlns:a16="http://schemas.microsoft.com/office/drawing/2014/main" id="{A198884C-3123-78FC-D372-7E243249DCA5}"/>
              </a:ext>
            </a:extLst>
          </p:cNvPr>
          <p:cNvSpPr>
            <a:spLocks noGrp="1"/>
          </p:cNvSpPr>
          <p:nvPr>
            <p:ph idx="1"/>
          </p:nvPr>
        </p:nvSpPr>
        <p:spPr/>
        <p:txBody>
          <a:bodyPr/>
          <a:lstStyle/>
          <a:p>
            <a:pPr>
              <a:buNone/>
            </a:pPr>
            <a:r>
              <a:rPr lang="en-US" altLang="en-US" sz="2000" b="1" i="1" dirty="0">
                <a:solidFill>
                  <a:srgbClr val="000000"/>
                </a:solidFill>
              </a:rPr>
              <a:t>Class Overview: </a:t>
            </a:r>
            <a:r>
              <a:rPr lang="en-US" sz="2000" b="1" dirty="0">
                <a:solidFill>
                  <a:srgbClr val="000000"/>
                </a:solidFill>
              </a:rPr>
              <a:t>5-Alpha Reductase (5AR) Inhibitor / Phosphodiesterase 5 (PDE5) Inhibitor Combinations</a:t>
            </a:r>
            <a:endParaRPr lang="en-US" altLang="en-US" sz="2000" b="1" i="1" dirty="0">
              <a:solidFill>
                <a:srgbClr val="000000"/>
              </a:solidFill>
            </a:endParaRPr>
          </a:p>
          <a:p>
            <a:r>
              <a:rPr lang="en-US" sz="2000" dirty="0">
                <a:solidFill>
                  <a:srgbClr val="000000"/>
                </a:solidFill>
                <a:highlight>
                  <a:srgbClr val="00FFFF"/>
                </a:highlight>
              </a:rPr>
              <a:t>finasteride/tadalafil - (Entadfi)</a:t>
            </a:r>
          </a:p>
          <a:p>
            <a:pPr marL="0" indent="0">
              <a:buNone/>
            </a:pPr>
            <a:endParaRPr lang="en-US" sz="2000" dirty="0"/>
          </a:p>
        </p:txBody>
      </p:sp>
    </p:spTree>
    <p:extLst>
      <p:ext uri="{BB962C8B-B14F-4D97-AF65-F5344CB8AC3E}">
        <p14:creationId xmlns:p14="http://schemas.microsoft.com/office/powerpoint/2010/main" val="344822476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BPH Treatments</a:t>
            </a:r>
          </a:p>
        </p:txBody>
      </p:sp>
      <p:sp>
        <p:nvSpPr>
          <p:cNvPr id="3" name="Content Placeholder 2"/>
          <p:cNvSpPr>
            <a:spLocks noGrp="1"/>
          </p:cNvSpPr>
          <p:nvPr>
            <p:ph idx="1"/>
          </p:nvPr>
        </p:nvSpPr>
        <p:spPr/>
        <p:txBody>
          <a:bodyPr/>
          <a:lstStyle/>
          <a:p>
            <a:r>
              <a:rPr lang="en-US" sz="1800" dirty="0">
                <a:solidFill>
                  <a:srgbClr val="000000"/>
                </a:solidFill>
              </a:rPr>
              <a:t>Benign prostatic hyperplasia (BPH) is one of the most common conditions in aging men</a:t>
            </a:r>
          </a:p>
          <a:p>
            <a:r>
              <a:rPr lang="en-US" sz="1800" dirty="0">
                <a:solidFill>
                  <a:srgbClr val="000000"/>
                </a:solidFill>
              </a:rPr>
              <a:t>Approximately 14 million men in the US have symptoms related to BPH</a:t>
            </a:r>
          </a:p>
          <a:p>
            <a:r>
              <a:rPr lang="en-US" sz="1800" dirty="0">
                <a:solidFill>
                  <a:srgbClr val="000000"/>
                </a:solidFill>
              </a:rPr>
              <a:t>An estimated 50% of men demonstrate histopathologic BPH by age 60 years; this etiology increases to 90% by 85 years of age</a:t>
            </a:r>
          </a:p>
          <a:p>
            <a:r>
              <a:rPr lang="en-US" sz="1800" dirty="0">
                <a:solidFill>
                  <a:srgbClr val="000000"/>
                </a:solidFill>
              </a:rPr>
              <a:t>Drugs used in the treatment of BPH relieve lower urinary tract symptoms (LUTS) and prevent complications and, in some cases, are an alternative to surgical intervention</a:t>
            </a:r>
          </a:p>
          <a:p>
            <a:r>
              <a:rPr lang="en-US" sz="1800" dirty="0">
                <a:solidFill>
                  <a:srgbClr val="000000"/>
                </a:solidFill>
              </a:rPr>
              <a:t>All products are indicated for the treatment of symptomatic BPH but none are indicated for prevention of prostate cancer </a:t>
            </a:r>
          </a:p>
          <a:p>
            <a:r>
              <a:rPr lang="en-US" sz="1800" dirty="0">
                <a:solidFill>
                  <a:srgbClr val="000000"/>
                </a:solidFill>
              </a:rPr>
              <a:t>Various products carry other non-BPH indications</a:t>
            </a: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87</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BPH Treatments</a:t>
            </a:r>
          </a:p>
        </p:txBody>
      </p:sp>
      <p:sp>
        <p:nvSpPr>
          <p:cNvPr id="3" name="Content Placeholder 2"/>
          <p:cNvSpPr>
            <a:spLocks noGrp="1"/>
          </p:cNvSpPr>
          <p:nvPr>
            <p:ph idx="1"/>
          </p:nvPr>
        </p:nvSpPr>
        <p:spPr>
          <a:xfrm>
            <a:off x="457200" y="1027737"/>
            <a:ext cx="8229600" cy="3394472"/>
          </a:xfrm>
        </p:spPr>
        <p:txBody>
          <a:bodyPr/>
          <a:lstStyle/>
          <a:p>
            <a:r>
              <a:rPr lang="en-US" sz="1800" dirty="0">
                <a:solidFill>
                  <a:srgbClr val="000000"/>
                </a:solidFill>
              </a:rPr>
              <a:t>The 2021 American Urological Association (AUA) state </a:t>
            </a:r>
            <a:r>
              <a:rPr lang="en-US" sz="1800" b="0" i="0" u="none" strike="noStrike" baseline="0" dirty="0">
                <a:solidFill>
                  <a:srgbClr val="000000"/>
                </a:solidFill>
              </a:rPr>
              <a:t>that alfuzosin (Uroxatral), doxazosin (Cardura), silodosin (Rapaflo), tamsulosin (Flomax), and terazosin should be offered for patients with bothersome, moderate to severe LUTS/BPH</a:t>
            </a:r>
          </a:p>
          <a:p>
            <a:r>
              <a:rPr lang="en-US" sz="1800" b="0" i="0" u="none" strike="noStrike" baseline="0" dirty="0">
                <a:solidFill>
                  <a:srgbClr val="000000"/>
                </a:solidFill>
              </a:rPr>
              <a:t>When an alpha- blocker is chosen, the specific choice should be based on patient age, comorbidities, and the adverse event profiles of the specific medication</a:t>
            </a:r>
          </a:p>
          <a:p>
            <a:r>
              <a:rPr lang="en-US" sz="1800" dirty="0">
                <a:solidFill>
                  <a:srgbClr val="000000"/>
                </a:solidFill>
              </a:rPr>
              <a:t>E</a:t>
            </a:r>
            <a:r>
              <a:rPr lang="en-US" sz="1800" b="0" i="0" u="none" strike="noStrike" baseline="0" dirty="0">
                <a:solidFill>
                  <a:srgbClr val="000000"/>
                </a:solidFill>
              </a:rPr>
              <a:t>qual efficacy for all alpha-blockers has been demonstrated regarding various subsets of patients</a:t>
            </a:r>
            <a:endParaRPr lang="en-US" sz="1800" dirty="0">
              <a:solidFill>
                <a:srgbClr val="000000"/>
              </a:solidFill>
            </a:endParaRPr>
          </a:p>
          <a:p>
            <a:r>
              <a:rPr lang="en-US" sz="1800" b="0" i="0" u="none" strike="noStrike" baseline="0" dirty="0">
                <a:solidFill>
                  <a:srgbClr val="000000"/>
                </a:solidFill>
              </a:rPr>
              <a:t>It is not recommended to switch between different alpha-blockers if a patient fails to have adequate improvement with the first agent at an appropriate dose</a:t>
            </a:r>
          </a:p>
          <a:p>
            <a:r>
              <a:rPr lang="en-US" sz="1800" b="0" i="0" u="none" strike="noStrike" baseline="0" dirty="0">
                <a:solidFill>
                  <a:srgbClr val="000000"/>
                </a:solidFill>
              </a:rPr>
              <a:t>However, switching alpha-blockers can be done to improve an adverse effect, if needed</a:t>
            </a:r>
            <a:endParaRPr lang="en-US" sz="1800" dirty="0">
              <a:solidFill>
                <a:srgbClr val="000000"/>
              </a:solidFill>
            </a:endParaRP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88</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BPH Treatments</a:t>
            </a:r>
          </a:p>
        </p:txBody>
      </p:sp>
      <p:sp>
        <p:nvSpPr>
          <p:cNvPr id="3" name="Content Placeholder 2"/>
          <p:cNvSpPr>
            <a:spLocks noGrp="1"/>
          </p:cNvSpPr>
          <p:nvPr>
            <p:ph idx="1"/>
          </p:nvPr>
        </p:nvSpPr>
        <p:spPr>
          <a:xfrm>
            <a:off x="457200" y="1027736"/>
            <a:ext cx="8229600" cy="3525213"/>
          </a:xfrm>
        </p:spPr>
        <p:txBody>
          <a:bodyPr/>
          <a:lstStyle/>
          <a:p>
            <a:r>
              <a:rPr lang="en-US" sz="2000" b="0" i="0" u="none" strike="noStrike" baseline="0" dirty="0">
                <a:solidFill>
                  <a:srgbClr val="000000"/>
                </a:solidFill>
              </a:rPr>
              <a:t>The AUA recommends that when alpha-blocker therapy is started, patients with planned cataract surgery are informed of the potential risks regarding intraoperative floppy iris syndrome and should discuss these risks with their ophthalmologist</a:t>
            </a:r>
          </a:p>
          <a:p>
            <a:r>
              <a:rPr lang="en-US" sz="2000" b="0" i="0" u="none" strike="noStrike" baseline="0" dirty="0">
                <a:solidFill>
                  <a:srgbClr val="000000"/>
                </a:solidFill>
              </a:rPr>
              <a:t>The guidelines also state that the 5-alpha reductase inhibitors, finasteride (Proscar) and dutasteride (Avodart), should be used as a treatment option for patients with LUTS/BPH associated with demonstrable prostatic enlargement</a:t>
            </a:r>
          </a:p>
          <a:p>
            <a:r>
              <a:rPr lang="en-US" sz="2000" b="0" i="0" u="none" strike="noStrike" baseline="0" dirty="0">
                <a:solidFill>
                  <a:srgbClr val="000000"/>
                </a:solidFill>
              </a:rPr>
              <a:t>The </a:t>
            </a:r>
            <a:r>
              <a:rPr lang="en-US" sz="2000" dirty="0">
                <a:solidFill>
                  <a:srgbClr val="000000"/>
                </a:solidFill>
              </a:rPr>
              <a:t>5ARs </a:t>
            </a:r>
            <a:r>
              <a:rPr lang="en-US" sz="2000" b="0" i="0" u="none" strike="noStrike" baseline="0" dirty="0">
                <a:solidFill>
                  <a:srgbClr val="000000"/>
                </a:solidFill>
              </a:rPr>
              <a:t>alone or in combination with alpha-blockers may be used to prevent progression of LUTS/BPH and to reduce the risk of urinary retention and future prostate-related surgery</a:t>
            </a:r>
            <a:endParaRPr lang="en-US" sz="2000" dirty="0">
              <a:solidFill>
                <a:srgbClr val="000000"/>
              </a:solidFill>
              <a:highlight>
                <a:srgbClr val="00FFFF"/>
              </a:highlight>
            </a:endParaRP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89</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147011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35639"/>
            <a:ext cx="8229600" cy="857250"/>
          </a:xfrm>
        </p:spPr>
        <p:txBody>
          <a:bodyPr anchor="ctr">
            <a:normAutofit/>
          </a:bodyPr>
          <a:lstStyle/>
          <a:p>
            <a:r>
              <a:rPr lang="en-US" dirty="0"/>
              <a:t>Anticonvulsants</a:t>
            </a:r>
          </a:p>
        </p:txBody>
      </p:sp>
      <p:pic>
        <p:nvPicPr>
          <p:cNvPr id="6" name="Picture 5" descr="A white grid with black text&#10;&#10;Description automatically generated">
            <a:extLst>
              <a:ext uri="{FF2B5EF4-FFF2-40B4-BE49-F238E27FC236}">
                <a16:creationId xmlns:a16="http://schemas.microsoft.com/office/drawing/2014/main" id="{78EA1419-CDC7-3237-A475-CFFF4778C20B}"/>
              </a:ext>
            </a:extLst>
          </p:cNvPr>
          <p:cNvPicPr>
            <a:picLocks noChangeAspect="1"/>
          </p:cNvPicPr>
          <p:nvPr/>
        </p:nvPicPr>
        <p:blipFill>
          <a:blip r:embed="rId3"/>
          <a:stretch>
            <a:fillRect/>
          </a:stretch>
        </p:blipFill>
        <p:spPr>
          <a:xfrm>
            <a:off x="457200" y="1778008"/>
            <a:ext cx="8229600" cy="1933955"/>
          </a:xfrm>
          <a:prstGeom prst="rect">
            <a:avLst/>
          </a:prstGeom>
          <a:noFill/>
        </p:spPr>
      </p:pic>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9</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t>Reaching across Arizona to provide comprehensive </a:t>
            </a:r>
            <a:br>
              <a:rPr lang="en-US" dirty="0"/>
            </a:br>
            <a:r>
              <a:rPr lang="en-US" dirty="0"/>
              <a:t>quality health care for those in need</a:t>
            </a:r>
          </a:p>
        </p:txBody>
      </p:sp>
      <p:pic>
        <p:nvPicPr>
          <p:cNvPr id="7" name="Picture 6">
            <a:extLst>
              <a:ext uri="{FF2B5EF4-FFF2-40B4-BE49-F238E27FC236}">
                <a16:creationId xmlns:a16="http://schemas.microsoft.com/office/drawing/2014/main" id="{00D44F27-EA43-6B1D-DF2B-F5680BD6BEF9}"/>
              </a:ext>
            </a:extLst>
          </p:cNvPr>
          <p:cNvPicPr>
            <a:picLocks noChangeAspect="1"/>
          </p:cNvPicPr>
          <p:nvPr/>
        </p:nvPicPr>
        <p:blipFill>
          <a:blip r:embed="rId4"/>
          <a:stretch>
            <a:fillRect/>
          </a:stretch>
        </p:blipFill>
        <p:spPr>
          <a:xfrm>
            <a:off x="457200" y="1123950"/>
            <a:ext cx="8229600" cy="654058"/>
          </a:xfrm>
          <a:prstGeom prst="rect">
            <a:avLst/>
          </a:prstGeom>
        </p:spPr>
      </p:pic>
    </p:spTree>
    <p:extLst>
      <p:ext uri="{BB962C8B-B14F-4D97-AF65-F5344CB8AC3E}">
        <p14:creationId xmlns:p14="http://schemas.microsoft.com/office/powerpoint/2010/main" val="328666704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BPH Treatments</a:t>
            </a:r>
          </a:p>
        </p:txBody>
      </p:sp>
      <p:sp>
        <p:nvSpPr>
          <p:cNvPr id="3" name="Content Placeholder 2"/>
          <p:cNvSpPr>
            <a:spLocks noGrp="1"/>
          </p:cNvSpPr>
          <p:nvPr>
            <p:ph idx="1"/>
          </p:nvPr>
        </p:nvSpPr>
        <p:spPr>
          <a:xfrm>
            <a:off x="457200" y="895350"/>
            <a:ext cx="8229600" cy="3526859"/>
          </a:xfrm>
        </p:spPr>
        <p:txBody>
          <a:bodyPr/>
          <a:lstStyle/>
          <a:p>
            <a:r>
              <a:rPr lang="en-US" sz="2000" dirty="0">
                <a:solidFill>
                  <a:srgbClr val="000000"/>
                </a:solidFill>
              </a:rPr>
              <a:t>5ARs </a:t>
            </a:r>
            <a:r>
              <a:rPr lang="en-US" sz="2000" b="0" i="0" u="none" strike="noStrike" baseline="0" dirty="0">
                <a:solidFill>
                  <a:srgbClr val="000000"/>
                </a:solidFill>
              </a:rPr>
              <a:t>can also be considered to reduce intraoperative bleeding and peri- or postoperative need for blood transfusion after transurethral resection of the prostate (TURP) or other surgical intervention for BPH</a:t>
            </a:r>
          </a:p>
          <a:p>
            <a:r>
              <a:rPr lang="en-US" sz="2000" b="0" i="0" u="none" strike="noStrike" baseline="0" dirty="0">
                <a:solidFill>
                  <a:srgbClr val="000000"/>
                </a:solidFill>
              </a:rPr>
              <a:t>In regard to the PDE5 inhibitor tadalafil, for patients with LUTS/BPH, regardless of comorbid erectile dysfunction (ED), 5 mg daily tadalafil is a potential treatment option</a:t>
            </a:r>
          </a:p>
          <a:p>
            <a:r>
              <a:rPr lang="en-US" sz="2000" dirty="0">
                <a:solidFill>
                  <a:srgbClr val="000000"/>
                </a:solidFill>
              </a:rPr>
              <a:t>5ARs </a:t>
            </a:r>
            <a:r>
              <a:rPr lang="en-US" sz="2000" b="0" i="0" u="none" strike="noStrike" baseline="0" dirty="0">
                <a:solidFill>
                  <a:srgbClr val="000000"/>
                </a:solidFill>
              </a:rPr>
              <a:t>can be used in combination with an alpha-blocker for patients with LUTS associated with demonstrable prostatic enlargement</a:t>
            </a:r>
          </a:p>
          <a:p>
            <a:r>
              <a:rPr lang="en-US" sz="2000" b="0" i="0" u="none" strike="noStrike" baseline="0" dirty="0">
                <a:solidFill>
                  <a:srgbClr val="000000"/>
                </a:solidFill>
              </a:rPr>
              <a:t>However, the combination of low-dose 5 mg daily tadalafil with an alpha-blocker for LUTS/BPH should not be used, as it does not offer an advantage for symptom improvement over either agent alone</a:t>
            </a:r>
            <a:endParaRPr lang="en-US" sz="2000" dirty="0">
              <a:solidFill>
                <a:srgbClr val="000000"/>
              </a:solidFill>
            </a:endParaRP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90</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4936026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BPH Treatments</a:t>
            </a:r>
          </a:p>
        </p:txBody>
      </p:sp>
      <p:sp>
        <p:nvSpPr>
          <p:cNvPr id="3" name="Content Placeholder 2"/>
          <p:cNvSpPr>
            <a:spLocks noGrp="1"/>
          </p:cNvSpPr>
          <p:nvPr>
            <p:ph idx="1"/>
          </p:nvPr>
        </p:nvSpPr>
        <p:spPr/>
        <p:txBody>
          <a:bodyPr/>
          <a:lstStyle/>
          <a:p>
            <a:r>
              <a:rPr lang="en-US" sz="2000" dirty="0">
                <a:solidFill>
                  <a:srgbClr val="000000"/>
                </a:solidFill>
              </a:rPr>
              <a:t>5ARs are not to be administered to women or children</a:t>
            </a:r>
          </a:p>
          <a:p>
            <a:r>
              <a:rPr lang="en-US" sz="2000" dirty="0">
                <a:solidFill>
                  <a:srgbClr val="000000"/>
                </a:solidFill>
              </a:rPr>
              <a:t>Women who are pregnant or who may become pregnant should not handle dutasteride capsules or finasteride tablets </a:t>
            </a:r>
          </a:p>
          <a:p>
            <a:endParaRPr lang="en-US" sz="1400" dirty="0"/>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91</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4F48A-C7C8-48A0-8C88-F5B1978F58ED}"/>
              </a:ext>
            </a:extLst>
          </p:cNvPr>
          <p:cNvSpPr>
            <a:spLocks noGrp="1"/>
          </p:cNvSpPr>
          <p:nvPr>
            <p:ph type="ctrTitle"/>
          </p:nvPr>
        </p:nvSpPr>
        <p:spPr/>
        <p:txBody>
          <a:bodyPr/>
          <a:lstStyle/>
          <a:p>
            <a:r>
              <a:rPr lang="en-US" altLang="en-US" dirty="0"/>
              <a:t>Calcium Channel Blockers</a:t>
            </a:r>
            <a:endParaRPr lang="en-US" dirty="0"/>
          </a:p>
        </p:txBody>
      </p:sp>
    </p:spTree>
    <p:extLst>
      <p:ext uri="{BB962C8B-B14F-4D97-AF65-F5344CB8AC3E}">
        <p14:creationId xmlns:p14="http://schemas.microsoft.com/office/powerpoint/2010/main" val="189171496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Calcium Channel Blockers</a:t>
            </a:r>
          </a:p>
        </p:txBody>
      </p:sp>
      <p:sp>
        <p:nvSpPr>
          <p:cNvPr id="3" name="Content Placeholder 2"/>
          <p:cNvSpPr>
            <a:spLocks noGrp="1"/>
          </p:cNvSpPr>
          <p:nvPr>
            <p:ph idx="1"/>
          </p:nvPr>
        </p:nvSpPr>
        <p:spPr/>
        <p:txBody>
          <a:bodyPr/>
          <a:lstStyle/>
          <a:p>
            <a:pPr>
              <a:buNone/>
            </a:pPr>
            <a:r>
              <a:rPr lang="en-US" altLang="en-US" sz="2000" b="1" i="1" dirty="0"/>
              <a:t>Class Overview - Product indications include*:</a:t>
            </a:r>
          </a:p>
          <a:p>
            <a:r>
              <a:rPr lang="en-US" sz="1800" dirty="0">
                <a:solidFill>
                  <a:srgbClr val="000000"/>
                </a:solidFill>
              </a:rPr>
              <a:t>Hypertension</a:t>
            </a:r>
          </a:p>
          <a:p>
            <a:r>
              <a:rPr lang="en-US" sz="1800" dirty="0">
                <a:solidFill>
                  <a:srgbClr val="000000"/>
                </a:solidFill>
              </a:rPr>
              <a:t>Angina</a:t>
            </a:r>
          </a:p>
          <a:p>
            <a:r>
              <a:rPr lang="en-US" sz="1800" dirty="0">
                <a:solidFill>
                  <a:srgbClr val="000000"/>
                </a:solidFill>
              </a:rPr>
              <a:t>Vasospastic Angina</a:t>
            </a:r>
          </a:p>
          <a:p>
            <a:r>
              <a:rPr lang="en-US" sz="1800" dirty="0">
                <a:solidFill>
                  <a:srgbClr val="000000"/>
                </a:solidFill>
              </a:rPr>
              <a:t>Ventricular Rate Control</a:t>
            </a:r>
          </a:p>
          <a:p>
            <a:r>
              <a:rPr lang="en-US" sz="1800" dirty="0">
                <a:solidFill>
                  <a:srgbClr val="000000"/>
                </a:solidFill>
              </a:rPr>
              <a:t>Unstable Angina</a:t>
            </a:r>
          </a:p>
          <a:p>
            <a:r>
              <a:rPr lang="en-US" sz="1800" dirty="0">
                <a:solidFill>
                  <a:srgbClr val="000000"/>
                </a:solidFill>
              </a:rPr>
              <a:t>Coronary Artery Disease</a:t>
            </a:r>
          </a:p>
          <a:p>
            <a:r>
              <a:rPr lang="en-US" sz="1800" dirty="0">
                <a:solidFill>
                  <a:srgbClr val="000000"/>
                </a:solidFill>
              </a:rPr>
              <a:t>Subarachnoid hemorrhage</a:t>
            </a:r>
          </a:p>
          <a:p>
            <a:endParaRPr lang="en-US" sz="2000" dirty="0"/>
          </a:p>
          <a:p>
            <a:endParaRPr lang="en-US" sz="1400" dirty="0"/>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93</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
        <p:nvSpPr>
          <p:cNvPr id="6" name="TextBox 5"/>
          <p:cNvSpPr txBox="1"/>
          <p:nvPr/>
        </p:nvSpPr>
        <p:spPr>
          <a:xfrm>
            <a:off x="1428750" y="4286250"/>
            <a:ext cx="5886450" cy="300082"/>
          </a:xfrm>
          <a:prstGeom prst="rect">
            <a:avLst/>
          </a:prstGeom>
          <a:noFill/>
        </p:spPr>
        <p:txBody>
          <a:bodyPr wrap="square" rtlCol="0">
            <a:spAutoFit/>
          </a:bodyPr>
          <a:lstStyle/>
          <a:p>
            <a:pPr lvl="1"/>
            <a:r>
              <a:rPr lang="en-US" sz="1350" b="1" i="1" dirty="0">
                <a:solidFill>
                  <a:schemeClr val="tx1">
                    <a:lumMod val="50000"/>
                  </a:schemeClr>
                </a:solidFill>
              </a:rPr>
              <a:t>*Not inclusive of all product indications, all products differ in indication</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Calcium Channel Blockers</a:t>
            </a:r>
          </a:p>
        </p:txBody>
      </p:sp>
      <p:sp>
        <p:nvSpPr>
          <p:cNvPr id="5" name="Content Placeholder 4"/>
          <p:cNvSpPr>
            <a:spLocks noGrp="1"/>
          </p:cNvSpPr>
          <p:nvPr>
            <p:ph idx="1"/>
          </p:nvPr>
        </p:nvSpPr>
        <p:spPr/>
        <p:txBody>
          <a:bodyPr/>
          <a:lstStyle/>
          <a:p>
            <a:pPr>
              <a:buNone/>
            </a:pPr>
            <a:r>
              <a:rPr lang="en-US" altLang="en-US" sz="2000" b="1" i="1" dirty="0"/>
              <a:t>Class Overview: Dihydropyridines</a:t>
            </a:r>
            <a:endParaRPr lang="en-US" sz="2000" b="1" i="1" dirty="0"/>
          </a:p>
          <a:p>
            <a:r>
              <a:rPr lang="en-US" sz="2000" dirty="0">
                <a:solidFill>
                  <a:srgbClr val="000000"/>
                </a:solidFill>
              </a:rPr>
              <a:t>amlodipine - (amlodipine, Norvasc, Norliqva)</a:t>
            </a:r>
          </a:p>
          <a:p>
            <a:r>
              <a:rPr lang="en-US" sz="2000" dirty="0">
                <a:solidFill>
                  <a:srgbClr val="000000"/>
                </a:solidFill>
              </a:rPr>
              <a:t>felodipine ER - (felodipine ER, Plendil)</a:t>
            </a:r>
          </a:p>
          <a:p>
            <a:r>
              <a:rPr lang="en-US" sz="2000" dirty="0">
                <a:solidFill>
                  <a:srgbClr val="000000"/>
                </a:solidFill>
              </a:rPr>
              <a:t>isradipine - (isradipine)</a:t>
            </a:r>
          </a:p>
          <a:p>
            <a:r>
              <a:rPr lang="en-US" sz="2000" dirty="0">
                <a:solidFill>
                  <a:srgbClr val="000000"/>
                </a:solidFill>
              </a:rPr>
              <a:t>nicardipine - (Cardene, nicardipine)</a:t>
            </a:r>
          </a:p>
          <a:p>
            <a:r>
              <a:rPr lang="en-US" sz="2000" dirty="0">
                <a:solidFill>
                  <a:srgbClr val="000000"/>
                </a:solidFill>
              </a:rPr>
              <a:t>nicardipine SR - (Cardene SR)</a:t>
            </a:r>
          </a:p>
          <a:p>
            <a:r>
              <a:rPr lang="en-US" sz="2000" dirty="0">
                <a:solidFill>
                  <a:srgbClr val="000000"/>
                </a:solidFill>
              </a:rPr>
              <a:t>nifedipine - (nifedipine, Procardia)</a:t>
            </a:r>
          </a:p>
          <a:p>
            <a:r>
              <a:rPr lang="en-US" sz="2000" dirty="0">
                <a:solidFill>
                  <a:srgbClr val="000000"/>
                </a:solidFill>
              </a:rPr>
              <a:t>nifedipine ER, SA, SR - (Adalat CC; Afeditab CR; Nifediac CC; Nifedical XL nifedipine ER, SA, SR; Procardia XL)</a:t>
            </a:r>
          </a:p>
          <a:p>
            <a:r>
              <a:rPr lang="en-US" sz="2000" dirty="0">
                <a:solidFill>
                  <a:srgbClr val="000000"/>
                </a:solidFill>
              </a:rPr>
              <a:t>nimodipine - (nimodipine)</a:t>
            </a:r>
          </a:p>
          <a:p>
            <a:endParaRPr lang="en-US" sz="2000" dirty="0"/>
          </a:p>
          <a:p>
            <a:endParaRPr lang="en-US" sz="2000" dirty="0"/>
          </a:p>
          <a:p>
            <a:pPr lvl="1">
              <a:buNone/>
            </a:pPr>
            <a:endParaRPr lang="en-US" sz="1100" dirty="0"/>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94</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31797007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Calcium Channel Blockers</a:t>
            </a:r>
          </a:p>
        </p:txBody>
      </p:sp>
      <p:sp>
        <p:nvSpPr>
          <p:cNvPr id="5" name="Content Placeholder 4"/>
          <p:cNvSpPr>
            <a:spLocks noGrp="1"/>
          </p:cNvSpPr>
          <p:nvPr>
            <p:ph idx="1"/>
          </p:nvPr>
        </p:nvSpPr>
        <p:spPr/>
        <p:txBody>
          <a:bodyPr/>
          <a:lstStyle/>
          <a:p>
            <a:pPr>
              <a:buNone/>
            </a:pPr>
            <a:r>
              <a:rPr lang="en-US" altLang="en-US" sz="2000" b="1" i="1" dirty="0">
                <a:solidFill>
                  <a:srgbClr val="000000"/>
                </a:solidFill>
              </a:rPr>
              <a:t>Class Overview: Dihydropyridines</a:t>
            </a:r>
            <a:endParaRPr lang="en-US" sz="2000" b="1" i="1" dirty="0">
              <a:solidFill>
                <a:srgbClr val="000000"/>
              </a:solidFill>
            </a:endParaRPr>
          </a:p>
          <a:p>
            <a:r>
              <a:rPr lang="en-US" sz="2000" dirty="0">
                <a:solidFill>
                  <a:srgbClr val="000000"/>
                </a:solidFill>
              </a:rPr>
              <a:t>nimodipine solution - (Nymalize)</a:t>
            </a:r>
          </a:p>
          <a:p>
            <a:r>
              <a:rPr lang="en-US" sz="2000" dirty="0">
                <a:solidFill>
                  <a:srgbClr val="000000"/>
                </a:solidFill>
              </a:rPr>
              <a:t>nisoldipine ER- (nisoldipine ER, Sular)</a:t>
            </a:r>
          </a:p>
          <a:p>
            <a:endParaRPr lang="en-US" sz="2000" dirty="0">
              <a:solidFill>
                <a:srgbClr val="000000"/>
              </a:solidFill>
            </a:endParaRPr>
          </a:p>
          <a:p>
            <a:pPr>
              <a:buNone/>
            </a:pPr>
            <a:r>
              <a:rPr lang="en-US" altLang="en-US" sz="2000" b="1" i="1" dirty="0">
                <a:solidFill>
                  <a:srgbClr val="000000"/>
                </a:solidFill>
              </a:rPr>
              <a:t>Class Overview: Non-dihydropyridines</a:t>
            </a:r>
          </a:p>
          <a:p>
            <a:r>
              <a:rPr lang="en-US" sz="2000" dirty="0">
                <a:solidFill>
                  <a:srgbClr val="000000"/>
                </a:solidFill>
              </a:rPr>
              <a:t>diltiazem - (Cardizem, diltiazem)</a:t>
            </a:r>
          </a:p>
          <a:p>
            <a:r>
              <a:rPr lang="en-US" sz="2000" dirty="0">
                <a:solidFill>
                  <a:srgbClr val="000000"/>
                </a:solidFill>
              </a:rPr>
              <a:t>diltiazem ER - (Cardizem LA, diltiazem ER, Matzim LA)</a:t>
            </a:r>
          </a:p>
          <a:p>
            <a:r>
              <a:rPr lang="en-US" sz="2000" dirty="0">
                <a:solidFill>
                  <a:srgbClr val="000000"/>
                </a:solidFill>
              </a:rPr>
              <a:t>diltiazem ER - (Cardizem CD; Cartia XT; diltiazem ER; Dilacor XR; Dilt CD; Taztia XT; Tiazac)</a:t>
            </a:r>
          </a:p>
          <a:p>
            <a:endParaRPr lang="en-US" sz="2000" dirty="0">
              <a:solidFill>
                <a:srgbClr val="000000"/>
              </a:solidFill>
            </a:endParaRPr>
          </a:p>
          <a:p>
            <a:endParaRPr lang="en-US" sz="2000" dirty="0">
              <a:solidFill>
                <a:srgbClr val="000000"/>
              </a:solidFill>
            </a:endParaRPr>
          </a:p>
          <a:p>
            <a:endParaRPr lang="en-US" sz="2000" dirty="0">
              <a:solidFill>
                <a:srgbClr val="000000"/>
              </a:solidFill>
            </a:endParaRPr>
          </a:p>
          <a:p>
            <a:endParaRPr lang="en-US" sz="2000" dirty="0">
              <a:solidFill>
                <a:srgbClr val="000000"/>
              </a:solidFill>
            </a:endParaRPr>
          </a:p>
          <a:p>
            <a:endParaRPr lang="en-US" sz="2000" dirty="0">
              <a:solidFill>
                <a:srgbClr val="000000"/>
              </a:solidFill>
            </a:endParaRPr>
          </a:p>
          <a:p>
            <a:pPr lvl="1">
              <a:buNone/>
            </a:pPr>
            <a:endParaRPr lang="en-US" sz="1100" dirty="0">
              <a:solidFill>
                <a:srgbClr val="000000"/>
              </a:solidFill>
            </a:endParaRPr>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95</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172833590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Calcium Channel Blockers</a:t>
            </a:r>
          </a:p>
        </p:txBody>
      </p:sp>
      <p:sp>
        <p:nvSpPr>
          <p:cNvPr id="5" name="Content Placeholder 4"/>
          <p:cNvSpPr>
            <a:spLocks noGrp="1"/>
          </p:cNvSpPr>
          <p:nvPr>
            <p:ph idx="1"/>
          </p:nvPr>
        </p:nvSpPr>
        <p:spPr/>
        <p:txBody>
          <a:bodyPr/>
          <a:lstStyle/>
          <a:p>
            <a:pPr>
              <a:buNone/>
            </a:pPr>
            <a:r>
              <a:rPr lang="en-US" altLang="en-US" sz="2000" b="1" i="1" dirty="0">
                <a:solidFill>
                  <a:srgbClr val="000000"/>
                </a:solidFill>
              </a:rPr>
              <a:t>Class Overview: Non-dihydropyridines</a:t>
            </a:r>
          </a:p>
          <a:p>
            <a:r>
              <a:rPr lang="en-US" sz="2000" dirty="0">
                <a:solidFill>
                  <a:srgbClr val="000000"/>
                </a:solidFill>
              </a:rPr>
              <a:t>diltiazem ER - (Dilt XR, Diltia XT)</a:t>
            </a:r>
          </a:p>
          <a:p>
            <a:r>
              <a:rPr lang="en-US" sz="2000" dirty="0">
                <a:solidFill>
                  <a:srgbClr val="000000"/>
                </a:solidFill>
              </a:rPr>
              <a:t>verapamil - (Calan, verapamil)</a:t>
            </a:r>
          </a:p>
          <a:p>
            <a:r>
              <a:rPr lang="en-US" sz="2000" dirty="0">
                <a:solidFill>
                  <a:srgbClr val="000000"/>
                </a:solidFill>
              </a:rPr>
              <a:t>verapamil ER - (Covera-HS)</a:t>
            </a:r>
          </a:p>
          <a:p>
            <a:r>
              <a:rPr lang="en-US" sz="2000" dirty="0">
                <a:solidFill>
                  <a:srgbClr val="000000"/>
                </a:solidFill>
              </a:rPr>
              <a:t>verapamil ER - (verapamil ER, Verelan PM)</a:t>
            </a:r>
          </a:p>
          <a:p>
            <a:r>
              <a:rPr lang="en-US" sz="2000" dirty="0">
                <a:solidFill>
                  <a:srgbClr val="000000"/>
                </a:solidFill>
              </a:rPr>
              <a:t>verapamil SR - (Calan SR, Isoptin SR, verapamil ER, Verelan)</a:t>
            </a:r>
          </a:p>
          <a:p>
            <a:endParaRPr lang="en-US" sz="2000" dirty="0"/>
          </a:p>
          <a:p>
            <a:endParaRPr lang="en-US" sz="2000" dirty="0"/>
          </a:p>
          <a:p>
            <a:endParaRPr lang="en-US" sz="2000" dirty="0"/>
          </a:p>
          <a:p>
            <a:endParaRPr lang="en-US" sz="2000" dirty="0"/>
          </a:p>
          <a:p>
            <a:endParaRPr lang="en-US" sz="2000" dirty="0"/>
          </a:p>
          <a:p>
            <a:pPr lvl="1">
              <a:buNone/>
            </a:pPr>
            <a:endParaRPr lang="en-US" sz="2000" dirty="0"/>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96</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36600407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Calcium Channel Blockers</a:t>
            </a:r>
          </a:p>
        </p:txBody>
      </p:sp>
      <p:sp>
        <p:nvSpPr>
          <p:cNvPr id="3" name="Content Placeholder 2"/>
          <p:cNvSpPr>
            <a:spLocks noGrp="1"/>
          </p:cNvSpPr>
          <p:nvPr>
            <p:ph idx="1"/>
          </p:nvPr>
        </p:nvSpPr>
        <p:spPr/>
        <p:txBody>
          <a:bodyPr/>
          <a:lstStyle/>
          <a:p>
            <a:r>
              <a:rPr lang="en-US" sz="1800" dirty="0">
                <a:solidFill>
                  <a:srgbClr val="000000"/>
                </a:solidFill>
              </a:rPr>
              <a:t>Calcium channel blockers (CCBs) are widely used in the treatment of hypertension and angina pectoris</a:t>
            </a:r>
          </a:p>
          <a:p>
            <a:r>
              <a:rPr lang="en-US" sz="1800" dirty="0">
                <a:solidFill>
                  <a:srgbClr val="000000"/>
                </a:solidFill>
              </a:rPr>
              <a:t>Per the JNC-8, first-line therapy for HTN in the non-African American population is a thiazide-type diuretic, a CCB, an ACE inhibitor, or an  angiotensin receptor blocker (ARB)</a:t>
            </a:r>
          </a:p>
          <a:p>
            <a:r>
              <a:rPr lang="en-US" sz="1800" dirty="0">
                <a:solidFill>
                  <a:srgbClr val="000000"/>
                </a:solidFill>
              </a:rPr>
              <a:t>They recommend a thiazide diuretic or CCB for African Americans</a:t>
            </a:r>
          </a:p>
          <a:p>
            <a:r>
              <a:rPr lang="en-US" sz="1800" dirty="0">
                <a:solidFill>
                  <a:srgbClr val="000000"/>
                </a:solidFill>
              </a:rPr>
              <a:t>The benefits of CCBs in controlling angina and hypertension have been clearly documented</a:t>
            </a:r>
          </a:p>
          <a:p>
            <a:r>
              <a:rPr lang="en-US" sz="1800" dirty="0">
                <a:solidFill>
                  <a:srgbClr val="000000"/>
                </a:solidFill>
              </a:rPr>
              <a:t>No CCB has demonstrated a clinical advantage over other CCBs in the treatment of hypertension </a:t>
            </a:r>
          </a:p>
          <a:p>
            <a:r>
              <a:rPr lang="en-US" sz="1800" dirty="0">
                <a:solidFill>
                  <a:srgbClr val="000000"/>
                </a:solidFill>
              </a:rPr>
              <a:t>Dihydropyridine CCBs may cause a baroreceptor-mediated reflex increase in heart rate because of their potent peripheral vasodilating effects</a:t>
            </a:r>
          </a:p>
          <a:p>
            <a:pPr marL="0" indent="0">
              <a:buNone/>
            </a:pPr>
            <a:endParaRPr lang="en-US" sz="1800" dirty="0">
              <a:solidFill>
                <a:srgbClr val="000000"/>
              </a:solidFill>
            </a:endParaRP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97</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Calcium Channel Blockers</a:t>
            </a:r>
          </a:p>
        </p:txBody>
      </p:sp>
      <p:sp>
        <p:nvSpPr>
          <p:cNvPr id="3" name="Content Placeholder 2"/>
          <p:cNvSpPr>
            <a:spLocks noGrp="1"/>
          </p:cNvSpPr>
          <p:nvPr>
            <p:ph idx="1"/>
          </p:nvPr>
        </p:nvSpPr>
        <p:spPr>
          <a:xfrm>
            <a:off x="228600" y="1047750"/>
            <a:ext cx="8763000" cy="3394472"/>
          </a:xfrm>
        </p:spPr>
        <p:txBody>
          <a:bodyPr/>
          <a:lstStyle/>
          <a:p>
            <a:r>
              <a:rPr lang="en-US" sz="2000" dirty="0">
                <a:solidFill>
                  <a:srgbClr val="000000"/>
                </a:solidFill>
              </a:rPr>
              <a:t>Diltiazem decreases atrioventricular conduction and heart rate</a:t>
            </a:r>
          </a:p>
          <a:p>
            <a:r>
              <a:rPr lang="en-US" sz="2000" dirty="0">
                <a:solidFill>
                  <a:srgbClr val="000000"/>
                </a:solidFill>
              </a:rPr>
              <a:t>Verapamil decreases heart rate, slows atrioventricular nodal conduction to the greatest extent of the CCBs, and is useful for supraventricular tachyarrhythmias </a:t>
            </a:r>
          </a:p>
          <a:p>
            <a:r>
              <a:rPr lang="en-US" sz="2000" dirty="0">
                <a:solidFill>
                  <a:srgbClr val="000000"/>
                </a:solidFill>
              </a:rPr>
              <a:t>Short-acting nifedipine has been related to increased coronary mortality rates in patients with a history of MI and should not be used for the treatment of hypertension </a:t>
            </a:r>
          </a:p>
          <a:p>
            <a:r>
              <a:rPr lang="en-US" sz="2000" dirty="0">
                <a:solidFill>
                  <a:srgbClr val="000000"/>
                </a:solidFill>
              </a:rPr>
              <a:t>The ALLHAT study enrolled patients with hypertension and with a known risk factor for CAD</a:t>
            </a:r>
          </a:p>
          <a:p>
            <a:r>
              <a:rPr lang="en-US" sz="2000" dirty="0">
                <a:solidFill>
                  <a:srgbClr val="000000"/>
                </a:solidFill>
              </a:rPr>
              <a:t>The study showed that chlorthalidone, amlodipine, and lisinopril had similar outcomes of combined fatal coronary heart disease (CHD) and nonfatal MI </a:t>
            </a: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98</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17951225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Calcium Channel Blockers</a:t>
            </a:r>
          </a:p>
        </p:txBody>
      </p:sp>
      <p:sp>
        <p:nvSpPr>
          <p:cNvPr id="3" name="Content Placeholder 2"/>
          <p:cNvSpPr>
            <a:spLocks noGrp="1"/>
          </p:cNvSpPr>
          <p:nvPr>
            <p:ph idx="1"/>
          </p:nvPr>
        </p:nvSpPr>
        <p:spPr/>
        <p:txBody>
          <a:bodyPr/>
          <a:lstStyle/>
          <a:p>
            <a:r>
              <a:rPr lang="en-US" sz="2200" dirty="0">
                <a:solidFill>
                  <a:srgbClr val="000000"/>
                </a:solidFill>
              </a:rPr>
              <a:t>Many large trials enrolling patients with hypertension have demonstrated that CCBs have beneficial effects on composite cardiovascular outcomes or individual clinical outcomes</a:t>
            </a:r>
          </a:p>
          <a:p>
            <a:r>
              <a:rPr lang="en-US" sz="2200" dirty="0">
                <a:solidFill>
                  <a:srgbClr val="000000"/>
                </a:solidFill>
              </a:rPr>
              <a:t>However, most of the trials only demonstrated equivalence to the comparator antihypertensives rather than superiority</a:t>
            </a:r>
          </a:p>
          <a:p>
            <a:endParaRPr lang="en-US" sz="2200" dirty="0"/>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99</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cSld>
  <p:clrMapOvr>
    <a:masterClrMapping/>
  </p:clrMapOvr>
</p:sld>
</file>

<file path=ppt/theme/theme1.xml><?xml version="1.0" encoding="utf-8"?>
<a:theme xmlns:a="http://schemas.openxmlformats.org/drawingml/2006/main" name="2020 PowerPoint template">
  <a:themeElements>
    <a:clrScheme name="Custom 35">
      <a:dk1>
        <a:srgbClr val="595959"/>
      </a:dk1>
      <a:lt1>
        <a:sysClr val="window" lastClr="FFFFFF"/>
      </a:lt1>
      <a:dk2>
        <a:srgbClr val="1F497D"/>
      </a:dk2>
      <a:lt2>
        <a:srgbClr val="FFFFFF"/>
      </a:lt2>
      <a:accent1>
        <a:srgbClr val="338DCC"/>
      </a:accent1>
      <a:accent2>
        <a:srgbClr val="FFCB08"/>
      </a:accent2>
      <a:accent3>
        <a:srgbClr val="702339"/>
      </a:accent3>
      <a:accent4>
        <a:srgbClr val="567C50"/>
      </a:accent4>
      <a:accent5>
        <a:srgbClr val="A0CEEC"/>
      </a:accent5>
      <a:accent6>
        <a:srgbClr val="FAE69C"/>
      </a:accent6>
      <a:hlink>
        <a:srgbClr val="318DCC"/>
      </a:hlink>
      <a:folHlink>
        <a:srgbClr val="70233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11CB2E9DD614A43A66932E7A29982D5" ma:contentTypeVersion="7" ma:contentTypeDescription="Create a new document." ma:contentTypeScope="" ma:versionID="cdc08ec87c24c05e63910deb0d52c361">
  <xsd:schema xmlns:xsd="http://www.w3.org/2001/XMLSchema" xmlns:xs="http://www.w3.org/2001/XMLSchema" xmlns:p="http://schemas.microsoft.com/office/2006/metadata/properties" xmlns:ns2="5539627f-a073-49ae-920d-28f8649be131" xmlns:ns3="898c3d9e-a56e-434b-bb6a-7c6f06128eeb" targetNamespace="http://schemas.microsoft.com/office/2006/metadata/properties" ma:root="true" ma:fieldsID="61f5b66b55fb66c61cd70a559e71b5ea" ns2:_="" ns3:_="">
    <xsd:import namespace="5539627f-a073-49ae-920d-28f8649be131"/>
    <xsd:import namespace="898c3d9e-a56e-434b-bb6a-7c6f06128ee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39627f-a073-49ae-920d-28f8649be1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8c3d9e-a56e-434b-bb6a-7c6f06128ee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6B5A2C-5C09-4688-B717-B728B8F2F98E}">
  <ds:schemaRefs>
    <ds:schemaRef ds:uri="http://schemas.microsoft.com/sharepoint/v3/contenttype/forms"/>
  </ds:schemaRefs>
</ds:datastoreItem>
</file>

<file path=customXml/itemProps2.xml><?xml version="1.0" encoding="utf-8"?>
<ds:datastoreItem xmlns:ds="http://schemas.openxmlformats.org/officeDocument/2006/customXml" ds:itemID="{200707D9-B974-4210-AD73-13817FCA269E}">
  <ds:schemaRefs>
    <ds:schemaRef ds:uri="05c7c638-5e72-4a27-baf4-780890b029b1"/>
    <ds:schemaRef ds:uri="http://schemas.microsoft.com/office/2006/documentManagement/types"/>
    <ds:schemaRef ds:uri="7b40f69c-f208-48b9-b559-bca2d35e1bd3"/>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F9425FA0-741A-4819-B7EC-AD934EA926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39627f-a073-49ae-920d-28f8649be131"/>
    <ds:schemaRef ds:uri="898c3d9e-a56e-434b-bb6a-7c6f06128e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3691</TotalTime>
  <Words>14135</Words>
  <Application>Microsoft Office PowerPoint</Application>
  <PresentationFormat>On-screen Show (16:9)</PresentationFormat>
  <Paragraphs>1397</Paragraphs>
  <Slides>197</Slides>
  <Notes>126</Notes>
  <HiddenSlides>0</HiddenSlides>
  <MMClips>0</MMClips>
  <ScaleCrop>false</ScaleCrop>
  <HeadingPairs>
    <vt:vector size="4" baseType="variant">
      <vt:variant>
        <vt:lpstr>Theme</vt:lpstr>
      </vt:variant>
      <vt:variant>
        <vt:i4>1</vt:i4>
      </vt:variant>
      <vt:variant>
        <vt:lpstr>Slide Titles</vt:lpstr>
      </vt:variant>
      <vt:variant>
        <vt:i4>197</vt:i4>
      </vt:variant>
    </vt:vector>
  </HeadingPairs>
  <TitlesOfParts>
    <vt:vector size="198" baseType="lpstr">
      <vt:lpstr>2020 PowerPoint template</vt:lpstr>
      <vt:lpstr>PowerPoint Presentation</vt:lpstr>
      <vt:lpstr> Welcome and Introductions</vt:lpstr>
      <vt:lpstr>Magellan Class Reviews</vt:lpstr>
      <vt:lpstr>Magellan Drug Class Reviews</vt:lpstr>
      <vt:lpstr>Anticonvulsants</vt:lpstr>
      <vt:lpstr>Anticonvulsants</vt:lpstr>
      <vt:lpstr>Anticonvulsants</vt:lpstr>
      <vt:lpstr>Anticonvulsants</vt:lpstr>
      <vt:lpstr>Anticonvulsants</vt:lpstr>
      <vt:lpstr>Anticonvulsants</vt:lpstr>
      <vt:lpstr>Anticonvulsants</vt:lpstr>
      <vt:lpstr>Anticonvulsants</vt:lpstr>
      <vt:lpstr>Anticonvulsants</vt:lpstr>
      <vt:lpstr>Anticonvulsants</vt:lpstr>
      <vt:lpstr>Anticonvulsants</vt:lpstr>
      <vt:lpstr>Anticonvulsants</vt:lpstr>
      <vt:lpstr>Anticonvulsants</vt:lpstr>
      <vt:lpstr>Anticonvulsants</vt:lpstr>
      <vt:lpstr>Anticonvulsants</vt:lpstr>
      <vt:lpstr>Anticonvulsants</vt:lpstr>
      <vt:lpstr>Antimigraine Agents, Triptans</vt:lpstr>
      <vt:lpstr>Antimigraine Agents, Triptans</vt:lpstr>
      <vt:lpstr>Antimigraine Agents, Triptans</vt:lpstr>
      <vt:lpstr>Antimigraine Agents, Triptans</vt:lpstr>
      <vt:lpstr>Antimigraine Agents, Triptans</vt:lpstr>
      <vt:lpstr>Antimigraine Agents, Triptans</vt:lpstr>
      <vt:lpstr>Antimigraine Agents, Triptans</vt:lpstr>
      <vt:lpstr>Leukotriene Modifiers</vt:lpstr>
      <vt:lpstr>Leukotriene Modifiers</vt:lpstr>
      <vt:lpstr>Leukotriene Modifiers</vt:lpstr>
      <vt:lpstr>Leukotriene Modifiers</vt:lpstr>
      <vt:lpstr>Leukotriene Modifiers</vt:lpstr>
      <vt:lpstr>Phosphate Binders</vt:lpstr>
      <vt:lpstr>Phosphate Binders</vt:lpstr>
      <vt:lpstr>Phosphate Binders</vt:lpstr>
      <vt:lpstr>Phosphate Binders</vt:lpstr>
      <vt:lpstr>Phosphate Binders</vt:lpstr>
      <vt:lpstr>   Sedative Hypnotics </vt:lpstr>
      <vt:lpstr>Sedative Hypnotics</vt:lpstr>
      <vt:lpstr>Sedative Hypnotics</vt:lpstr>
      <vt:lpstr>Sedative Hypnotics</vt:lpstr>
      <vt:lpstr>Sedative Hypnotics</vt:lpstr>
      <vt:lpstr>Sedative Hypnotics</vt:lpstr>
      <vt:lpstr>Sedative Hypnotics</vt:lpstr>
      <vt:lpstr>Sedative Hypnotics</vt:lpstr>
      <vt:lpstr>Sedative Hypnotics</vt:lpstr>
      <vt:lpstr>Sedative Hypnotics</vt:lpstr>
      <vt:lpstr>Steroids, Topical</vt:lpstr>
      <vt:lpstr>Steroids, Topical</vt:lpstr>
      <vt:lpstr>Steroids, Topical</vt:lpstr>
      <vt:lpstr>Steroids, Topical</vt:lpstr>
      <vt:lpstr>Steroids, Topical</vt:lpstr>
      <vt:lpstr>Steroids, Topical</vt:lpstr>
      <vt:lpstr>Steroids, Topical</vt:lpstr>
      <vt:lpstr>Steroids, Topical</vt:lpstr>
      <vt:lpstr>Steroids, Topical</vt:lpstr>
      <vt:lpstr>Steroids, Topical</vt:lpstr>
      <vt:lpstr>Steroids, Topical</vt:lpstr>
      <vt:lpstr>Steroids, Topical</vt:lpstr>
      <vt:lpstr>Steroids, Topical</vt:lpstr>
      <vt:lpstr>Steroids, Topical</vt:lpstr>
      <vt:lpstr>Antifungals, Oral</vt:lpstr>
      <vt:lpstr>Antifungals, Oral</vt:lpstr>
      <vt:lpstr>Antifungals, Oral</vt:lpstr>
      <vt:lpstr>Antifungals, Oral</vt:lpstr>
      <vt:lpstr>Antifungals, Oral</vt:lpstr>
      <vt:lpstr>Antifungals, Oral</vt:lpstr>
      <vt:lpstr>Antifungals, Oral</vt:lpstr>
      <vt:lpstr>Antifungals, Topical</vt:lpstr>
      <vt:lpstr>Antifungals, Topical</vt:lpstr>
      <vt:lpstr>Antifungals, Topical</vt:lpstr>
      <vt:lpstr>Antifungals, Topical</vt:lpstr>
      <vt:lpstr>Antifungals, Topical</vt:lpstr>
      <vt:lpstr>Antifungals, Topical</vt:lpstr>
      <vt:lpstr>Antifungals, Topical</vt:lpstr>
      <vt:lpstr>Beta Blockers</vt:lpstr>
      <vt:lpstr>Beta Blockers</vt:lpstr>
      <vt:lpstr>Beta Blockers</vt:lpstr>
      <vt:lpstr>Beta Blockers</vt:lpstr>
      <vt:lpstr>Beta Blockers</vt:lpstr>
      <vt:lpstr>Beta Blockers</vt:lpstr>
      <vt:lpstr>Beta Blockers</vt:lpstr>
      <vt:lpstr>BPH Treatments</vt:lpstr>
      <vt:lpstr>BPH Treatments</vt:lpstr>
      <vt:lpstr>BPH Treatments</vt:lpstr>
      <vt:lpstr>BPH Treatments</vt:lpstr>
      <vt:lpstr>BPH Treatments</vt:lpstr>
      <vt:lpstr>BPH Treatments</vt:lpstr>
      <vt:lpstr>BPH Treatments</vt:lpstr>
      <vt:lpstr>BPH Treatments</vt:lpstr>
      <vt:lpstr>BPH Treatments</vt:lpstr>
      <vt:lpstr>Calcium Channel Blockers</vt:lpstr>
      <vt:lpstr>Calcium Channel Blockers</vt:lpstr>
      <vt:lpstr>Calcium Channel Blockers</vt:lpstr>
      <vt:lpstr>Calcium Channel Blockers</vt:lpstr>
      <vt:lpstr>Calcium Channel Blockers</vt:lpstr>
      <vt:lpstr>Calcium Channel Blockers</vt:lpstr>
      <vt:lpstr>Calcium Channel Blockers</vt:lpstr>
      <vt:lpstr>Calcium Channel Blockers</vt:lpstr>
      <vt:lpstr>Movement Disorder Agents</vt:lpstr>
      <vt:lpstr>Movement Disorders</vt:lpstr>
      <vt:lpstr>Movement Disorders</vt:lpstr>
      <vt:lpstr>Movement Disorders</vt:lpstr>
      <vt:lpstr>Movement Disorders</vt:lpstr>
      <vt:lpstr>Movement Disorders</vt:lpstr>
      <vt:lpstr>Movement Disorders</vt:lpstr>
      <vt:lpstr>Movement Disorders</vt:lpstr>
      <vt:lpstr>Multiple Sclerosis</vt:lpstr>
      <vt:lpstr>Multiple Sclerosis</vt:lpstr>
      <vt:lpstr>Multiple Sclerosis</vt:lpstr>
      <vt:lpstr>Multiple Sclerosis</vt:lpstr>
      <vt:lpstr>Multiple Sclerosis</vt:lpstr>
      <vt:lpstr>Multiple Sclerosis</vt:lpstr>
      <vt:lpstr>Multiple Sclerosis</vt:lpstr>
      <vt:lpstr>Multiple Sclerosis</vt:lpstr>
      <vt:lpstr>Multiple Sclerosis</vt:lpstr>
      <vt:lpstr>Multiple Sclerosis</vt:lpstr>
      <vt:lpstr>Multiple Sclerosis</vt:lpstr>
      <vt:lpstr>Multiple Sclerosis</vt:lpstr>
      <vt:lpstr>Multiple Sclerosis</vt:lpstr>
      <vt:lpstr>Multiple Sclerosis</vt:lpstr>
      <vt:lpstr>HIV - AIDS</vt:lpstr>
      <vt:lpstr>HIV - AIDS</vt:lpstr>
      <vt:lpstr>HIV - AIDS</vt:lpstr>
      <vt:lpstr>HIV - AIDS</vt:lpstr>
      <vt:lpstr>HIV - AIDS</vt:lpstr>
      <vt:lpstr>HIV - AIDS</vt:lpstr>
      <vt:lpstr>HIV - AIDS</vt:lpstr>
      <vt:lpstr>HIV - AIDS</vt:lpstr>
      <vt:lpstr>HIV - AIDS</vt:lpstr>
      <vt:lpstr>HIV - AIDS</vt:lpstr>
      <vt:lpstr>HIV - AIDS</vt:lpstr>
      <vt:lpstr>HIV - AIDS</vt:lpstr>
      <vt:lpstr>HIV - AIDS</vt:lpstr>
      <vt:lpstr>HIV - AIDS</vt:lpstr>
      <vt:lpstr>HIV - AIDS</vt:lpstr>
      <vt:lpstr>HIV - AIDS</vt:lpstr>
      <vt:lpstr>HIV - AIDS</vt:lpstr>
      <vt:lpstr>HIV - AIDS</vt:lpstr>
      <vt:lpstr>HIV - AIDS</vt:lpstr>
      <vt:lpstr>HIV - AIDS</vt:lpstr>
      <vt:lpstr>HIV - AIDS</vt:lpstr>
      <vt:lpstr>HIV - AIDS</vt:lpstr>
      <vt:lpstr>Magellan Class Reviews</vt:lpstr>
      <vt:lpstr>Hereditary Angioedema Agents</vt:lpstr>
      <vt:lpstr>Hereditary Angioedema Agents</vt:lpstr>
      <vt:lpstr>Hereditary Angioedema Agents</vt:lpstr>
      <vt:lpstr>Hereditary Angioedema Agents</vt:lpstr>
      <vt:lpstr>Hereditary Angioedema Agents</vt:lpstr>
      <vt:lpstr>Hereditary Angioedema Agents</vt:lpstr>
      <vt:lpstr>Hereditary Angioedema Agents</vt:lpstr>
      <vt:lpstr>Hereditary Angioedema Agents</vt:lpstr>
      <vt:lpstr>Immunologic Agents</vt:lpstr>
      <vt:lpstr>Immunologic Agents</vt:lpstr>
      <vt:lpstr>Immunologic Agents</vt:lpstr>
      <vt:lpstr>Immunologic Agents</vt:lpstr>
      <vt:lpstr>Immunologic Agents</vt:lpstr>
      <vt:lpstr>Immunologic Agents</vt:lpstr>
      <vt:lpstr>Immunologic Agents</vt:lpstr>
      <vt:lpstr>Immunologic Agents</vt:lpstr>
      <vt:lpstr>Immunologic Agents</vt:lpstr>
      <vt:lpstr>New Drug Reviews</vt:lpstr>
      <vt:lpstr>New Products</vt:lpstr>
      <vt:lpstr>Vowst (fecal microbiota spores, live-brpk)</vt:lpstr>
      <vt:lpstr>Vowst (fecal microbiota spores, live-brpk)</vt:lpstr>
      <vt:lpstr>Vowst (fecal microbiota spores, live-brpk)</vt:lpstr>
      <vt:lpstr>Vowst (fecal microbiota spores, live-brpk)</vt:lpstr>
      <vt:lpstr>Vowst (fecal microbiota spores, live-brpk)</vt:lpstr>
      <vt:lpstr>Sogroya (somapacitan-beco)</vt:lpstr>
      <vt:lpstr>Sogroya (somapacitan-beco)</vt:lpstr>
      <vt:lpstr>Sogroya (somapacitan-beco)</vt:lpstr>
      <vt:lpstr>Sogroya (somapacitan-beco)</vt:lpstr>
      <vt:lpstr>Sogroya (somapacitan-beco)</vt:lpstr>
      <vt:lpstr>Sogroya (somapacitan-beco)</vt:lpstr>
      <vt:lpstr>Sogroya (somapacitan-beco)</vt:lpstr>
      <vt:lpstr>Sogroya (somapacitan-beco)</vt:lpstr>
      <vt:lpstr>Sogroya (somapacitan-beco)</vt:lpstr>
      <vt:lpstr>Sogroya (somapacitan-beco)</vt:lpstr>
      <vt:lpstr>Sogroya (somapacitan-beco)</vt:lpstr>
      <vt:lpstr>Zavzpret (zavegepant)</vt:lpstr>
      <vt:lpstr>Zavzpret (zavegepant)</vt:lpstr>
      <vt:lpstr>Zavzpret (zavegepant)</vt:lpstr>
      <vt:lpstr>Zavzpret (zavegepant)</vt:lpstr>
      <vt:lpstr>Inpefa (sotagliflozin)</vt:lpstr>
      <vt:lpstr>Inpefa (sotagliflozin)</vt:lpstr>
      <vt:lpstr>Inpefa (sotagliflozin)</vt:lpstr>
      <vt:lpstr>Miebo (perfluorohexyloctane)</vt:lpstr>
      <vt:lpstr>Inpefa (sotagliflozin)</vt:lpstr>
      <vt:lpstr>Miebo (perfluorohexyloctane)</vt:lpstr>
      <vt:lpstr>Veozah (fezolinetant)</vt:lpstr>
      <vt:lpstr>Veozah (fezolinetant)</vt:lpstr>
      <vt:lpstr>Veozah (fezolinetant)</vt:lpstr>
      <vt:lpstr>Veozah (fezolinetant)</vt:lpstr>
      <vt:lpstr>Break and Executive Session</vt:lpstr>
      <vt:lpstr>Public Therapeutic Class Votes </vt:lpstr>
      <vt:lpstr>Biosimilar Update </vt:lpstr>
      <vt:lpstr>Meeting Adjournment</vt:lpstr>
    </vt:vector>
  </TitlesOfParts>
  <Company>Arizona AHCCCS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Douiki, Hind</dc:creator>
  <cp:lastModifiedBy>Prole, Lauren</cp:lastModifiedBy>
  <cp:revision>23</cp:revision>
  <dcterms:created xsi:type="dcterms:W3CDTF">2021-10-14T23:06:31Z</dcterms:created>
  <dcterms:modified xsi:type="dcterms:W3CDTF">2023-10-25T21:32:47Z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be07fcc-3295-428b-88ad-2394f5c2a736_Enabled">
    <vt:lpwstr>true</vt:lpwstr>
  </property>
  <property fmtid="{D5CDD505-2E9C-101B-9397-08002B2CF9AE}" pid="3" name="MSIP_Label_8be07fcc-3295-428b-88ad-2394f5c2a736_SetDate">
    <vt:lpwstr>2021-10-14T23:06:51Z</vt:lpwstr>
  </property>
  <property fmtid="{D5CDD505-2E9C-101B-9397-08002B2CF9AE}" pid="4" name="MSIP_Label_8be07fcc-3295-428b-88ad-2394f5c2a736_Method">
    <vt:lpwstr>Standard</vt:lpwstr>
  </property>
  <property fmtid="{D5CDD505-2E9C-101B-9397-08002B2CF9AE}" pid="5" name="MSIP_Label_8be07fcc-3295-428b-88ad-2394f5c2a736_Name">
    <vt:lpwstr>Business Use</vt:lpwstr>
  </property>
  <property fmtid="{D5CDD505-2E9C-101B-9397-08002B2CF9AE}" pid="6" name="MSIP_Label_8be07fcc-3295-428b-88ad-2394f5c2a736_SiteId">
    <vt:lpwstr>a9df4fcb-7f39-49f4-9d70-1ee81b27a772</vt:lpwstr>
  </property>
  <property fmtid="{D5CDD505-2E9C-101B-9397-08002B2CF9AE}" pid="7" name="MSIP_Label_8be07fcc-3295-428b-88ad-2394f5c2a736_ActionId">
    <vt:lpwstr>e740e8dc-5813-45e8-84ab-f4c0c5fd292b</vt:lpwstr>
  </property>
  <property fmtid="{D5CDD505-2E9C-101B-9397-08002B2CF9AE}" pid="8" name="MSIP_Label_8be07fcc-3295-428b-88ad-2394f5c2a736_ContentBits">
    <vt:lpwstr>0</vt:lpwstr>
  </property>
  <property fmtid="{D5CDD505-2E9C-101B-9397-08002B2CF9AE}" pid="9" name="ContentTypeId">
    <vt:lpwstr>0x010100F11CB2E9DD614A43A66932E7A29982D5</vt:lpwstr>
  </property>
</Properties>
</file>