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3"/>
  </p:notesMasterIdLst>
  <p:sldIdLst>
    <p:sldId id="257" r:id="rId2"/>
    <p:sldId id="261" r:id="rId3"/>
    <p:sldId id="258" r:id="rId4"/>
    <p:sldId id="262" r:id="rId5"/>
    <p:sldId id="263" r:id="rId6"/>
    <p:sldId id="264" r:id="rId7"/>
    <p:sldId id="266" r:id="rId8"/>
    <p:sldId id="267" r:id="rId9"/>
    <p:sldId id="268" r:id="rId10"/>
    <p:sldId id="259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DAAAD-9A8A-4037-9921-B72F2182C2F4}" type="datetimeFigureOut">
              <a:rPr lang="en-US" smtClean="0"/>
              <a:t>7/11/2017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C71B4-0BE4-46D8-9A18-4A1D7B2ED1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211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552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384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396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455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48056" y="2015653"/>
            <a:ext cx="6705600" cy="1905000"/>
          </a:xfrm>
          <a:prstGeom prst="rect">
            <a:avLst/>
          </a:prstGeom>
        </p:spPr>
        <p:txBody>
          <a:bodyPr anchor="b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8616"/>
            <a:ext cx="4648200" cy="126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4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4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26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38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07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6474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51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97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764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14566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63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42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632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632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Reaching across Arizona to provide comprehensive 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15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MCO/Health Plan Report Cards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Jamie Robin, QI Manager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6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0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7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Online Report Card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references Acute Lines of Business</a:t>
            </a:r>
          </a:p>
          <a:p>
            <a:r>
              <a:rPr lang="en-US" dirty="0" smtClean="0"/>
              <a:t>Outdated and overwhelming visuals</a:t>
            </a:r>
          </a:p>
          <a:p>
            <a:r>
              <a:rPr lang="en-US" dirty="0" smtClean="0"/>
              <a:t>Target audience not clearly identified</a:t>
            </a:r>
          </a:p>
          <a:p>
            <a:r>
              <a:rPr lang="en-US" dirty="0" smtClean="0"/>
              <a:t>Includes Business Operations, CAHPS Survey, and Performance Measure reporting elements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87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On Line Report Card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7579667" cy="452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848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Online Report Card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373563"/>
          </a:xfrm>
        </p:spPr>
        <p:txBody>
          <a:bodyPr/>
          <a:lstStyle/>
          <a:p>
            <a:r>
              <a:rPr lang="en-US" dirty="0" smtClean="0"/>
              <a:t>Includes other lines of business:</a:t>
            </a:r>
          </a:p>
          <a:p>
            <a:pPr lvl="1"/>
            <a:r>
              <a:rPr lang="en-US" dirty="0" smtClean="0"/>
              <a:t>CMDP, ALTCS E/PD, ALTCS DD, and RBHA</a:t>
            </a:r>
          </a:p>
          <a:p>
            <a:pPr marL="341313" indent="-341313"/>
            <a:r>
              <a:rPr lang="en-US" dirty="0" smtClean="0"/>
              <a:t>Member-centric focus</a:t>
            </a:r>
          </a:p>
          <a:p>
            <a:r>
              <a:rPr lang="en-US" dirty="0" smtClean="0"/>
              <a:t>Updated visuals and formatting to enhance appearance and overall appeal</a:t>
            </a:r>
          </a:p>
          <a:p>
            <a:r>
              <a:rPr lang="en-US" dirty="0" smtClean="0"/>
              <a:t>Similar reporting elements with expanded performance measures incorporated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6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Online Report Card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373563"/>
          </a:xfrm>
        </p:spPr>
        <p:txBody>
          <a:bodyPr/>
          <a:lstStyle/>
          <a:p>
            <a:r>
              <a:rPr lang="en-US" dirty="0" smtClean="0"/>
              <a:t>Includes new Resources/Links section</a:t>
            </a:r>
          </a:p>
          <a:p>
            <a:pPr lvl="1"/>
            <a:r>
              <a:rPr lang="en-US" dirty="0" smtClean="0"/>
              <a:t>Will provide easier access to specific plan (line of business) quality related documents</a:t>
            </a:r>
          </a:p>
          <a:p>
            <a:pPr lvl="2"/>
            <a:r>
              <a:rPr lang="en-US" dirty="0" smtClean="0"/>
              <a:t>Example includes EQRO reports</a:t>
            </a:r>
          </a:p>
          <a:p>
            <a:r>
              <a:rPr lang="en-US" dirty="0" smtClean="0"/>
              <a:t>Anticipate initial posting October 2017 with formal reviews and approvals to follow</a:t>
            </a:r>
          </a:p>
          <a:p>
            <a:pPr lvl="1"/>
            <a:r>
              <a:rPr lang="en-US" dirty="0" smtClean="0"/>
              <a:t>This includes review and approval through CMS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95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Online Report Card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014" y="1676400"/>
            <a:ext cx="6761986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1614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Online Report Card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413" y="1828800"/>
            <a:ext cx="635317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0230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Online Report Card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52600"/>
            <a:ext cx="5347798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1567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Online Report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373563"/>
          </a:xfrm>
        </p:spPr>
        <p:txBody>
          <a:bodyPr/>
          <a:lstStyle/>
          <a:p>
            <a:r>
              <a:rPr lang="en-US" sz="2400" dirty="0" smtClean="0"/>
              <a:t>Selected performance measures for each line of business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174" y="2057400"/>
            <a:ext cx="7172826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0845950"/>
      </p:ext>
    </p:extLst>
  </p:cSld>
  <p:clrMapOvr>
    <a:masterClrMapping/>
  </p:clrMapOvr>
</p:sld>
</file>

<file path=ppt/theme/theme1.xml><?xml version="1.0" encoding="utf-8"?>
<a:theme xmlns:a="http://schemas.openxmlformats.org/drawingml/2006/main" name="AHCCCS template 2014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AHCCCS template 2014</Template>
  <TotalTime>395</TotalTime>
  <Words>241</Words>
  <Application>Microsoft Office PowerPoint</Application>
  <PresentationFormat>On-screen Show (4:3)</PresentationFormat>
  <Paragraphs>53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AHCCCS template 2014</vt:lpstr>
      <vt:lpstr>MCO/Health Plan Report Cards</vt:lpstr>
      <vt:lpstr>Current Online Report Card</vt:lpstr>
      <vt:lpstr>Current On Line Report Card</vt:lpstr>
      <vt:lpstr>Updated Online Report Card</vt:lpstr>
      <vt:lpstr>Updated Online Report Card</vt:lpstr>
      <vt:lpstr>Update Online Report Card</vt:lpstr>
      <vt:lpstr>Update Online Report Card</vt:lpstr>
      <vt:lpstr>Update Online Report Card</vt:lpstr>
      <vt:lpstr>Update Online Report Card</vt:lpstr>
      <vt:lpstr>Questions?</vt:lpstr>
      <vt:lpstr>Thank You.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MCO/Health Plan Report Cards</dc:title>
  <dc:creator>Robin, Jamie</dc:creator>
  <cp:lastModifiedBy>Robin, Jamie</cp:lastModifiedBy>
  <cp:revision>9</cp:revision>
  <dcterms:created xsi:type="dcterms:W3CDTF">2017-07-11T14:42:40Z</dcterms:created>
  <dcterms:modified xsi:type="dcterms:W3CDTF">2017-07-11T23:15:23Z</dcterms:modified>
</cp:coreProperties>
</file>