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4"/>
  </p:sldMasterIdLst>
  <p:notesMasterIdLst>
    <p:notesMasterId r:id="rId39"/>
  </p:notesMasterIdLst>
  <p:sldIdLst>
    <p:sldId id="256" r:id="rId5"/>
    <p:sldId id="291" r:id="rId6"/>
    <p:sldId id="257" r:id="rId7"/>
    <p:sldId id="259" r:id="rId8"/>
    <p:sldId id="260" r:id="rId9"/>
    <p:sldId id="298" r:id="rId10"/>
    <p:sldId id="320" r:id="rId11"/>
    <p:sldId id="262" r:id="rId12"/>
    <p:sldId id="261" r:id="rId13"/>
    <p:sldId id="294" r:id="rId14"/>
    <p:sldId id="263" r:id="rId15"/>
    <p:sldId id="264" r:id="rId16"/>
    <p:sldId id="295" r:id="rId17"/>
    <p:sldId id="303" r:id="rId18"/>
    <p:sldId id="304" r:id="rId19"/>
    <p:sldId id="319" r:id="rId20"/>
    <p:sldId id="300" r:id="rId21"/>
    <p:sldId id="302" r:id="rId22"/>
    <p:sldId id="309" r:id="rId23"/>
    <p:sldId id="299" r:id="rId24"/>
    <p:sldId id="301" r:id="rId25"/>
    <p:sldId id="305" r:id="rId26"/>
    <p:sldId id="306" r:id="rId27"/>
    <p:sldId id="307" r:id="rId28"/>
    <p:sldId id="310" r:id="rId29"/>
    <p:sldId id="311" r:id="rId30"/>
    <p:sldId id="312" r:id="rId31"/>
    <p:sldId id="313" r:id="rId32"/>
    <p:sldId id="314" r:id="rId33"/>
    <p:sldId id="315" r:id="rId34"/>
    <p:sldId id="316" r:id="rId35"/>
    <p:sldId id="318" r:id="rId36"/>
    <p:sldId id="317" r:id="rId37"/>
    <p:sldId id="268" r:id="rId38"/>
  </p:sldIdLst>
  <p:sldSz cx="9144000" cy="5143500" type="screen16x9"/>
  <p:notesSz cx="6858000" cy="9144000"/>
  <p:embeddedFontLst>
    <p:embeddedFont>
      <p:font typeface="Lexen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10B69-3715-BA80-BE1E-2DD364D1191A}" v="177" dt="2025-10-15T16:20:38.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racy" userId="S::tracy.thomas@azahcccs.gov::ff8988ba-1a9c-4295-8731-ccf86903fe30" providerId="AD" clId="Web-{FC610B69-3715-BA80-BE1E-2DD364D1191A}"/>
    <pc:docChg chg="modSld">
      <pc:chgData name="Thomas, Tracy" userId="S::tracy.thomas@azahcccs.gov::ff8988ba-1a9c-4295-8731-ccf86903fe30" providerId="AD" clId="Web-{FC610B69-3715-BA80-BE1E-2DD364D1191A}" dt="2025-10-15T16:20:38.379" v="175" actId="20577"/>
      <pc:docMkLst>
        <pc:docMk/>
      </pc:docMkLst>
      <pc:sldChg chg="modSp">
        <pc:chgData name="Thomas, Tracy" userId="S::tracy.thomas@azahcccs.gov::ff8988ba-1a9c-4295-8731-ccf86903fe30" providerId="AD" clId="Web-{FC610B69-3715-BA80-BE1E-2DD364D1191A}" dt="2025-10-15T16:20:38.379" v="175" actId="20577"/>
        <pc:sldMkLst>
          <pc:docMk/>
          <pc:sldMk cId="2165160039" sldId="320"/>
        </pc:sldMkLst>
        <pc:spChg chg="mod">
          <ac:chgData name="Thomas, Tracy" userId="S::tracy.thomas@azahcccs.gov::ff8988ba-1a9c-4295-8731-ccf86903fe30" providerId="AD" clId="Web-{FC610B69-3715-BA80-BE1E-2DD364D1191A}" dt="2025-10-15T16:20:38.379" v="175" actId="20577"/>
          <ac:spMkLst>
            <pc:docMk/>
            <pc:sldMk cId="2165160039" sldId="320"/>
            <ac:spMk id="3" creationId="{1B4A16F8-89F3-6017-CD29-9BCF555635EA}"/>
          </ac:spMkLst>
        </pc:spChg>
      </pc:sldChg>
    </pc:docChg>
  </pc:docChgLst>
  <pc:docChgLst>
    <pc:chgData name="Perez, Lydia" userId="S::lydia.perez@azahcccs.gov::e42d7d1d-71b8-493b-b440-dc3c85fb98ba" providerId="AD" clId="Web-{69386A61-F744-9D2A-C9FD-CD2883C17547}"/>
    <pc:docChg chg="modSld sldOrd">
      <pc:chgData name="Perez, Lydia" userId="S::lydia.perez@azahcccs.gov::e42d7d1d-71b8-493b-b440-dc3c85fb98ba" providerId="AD" clId="Web-{69386A61-F744-9D2A-C9FD-CD2883C17547}" dt="2025-10-08T20:39:46.818" v="97" actId="20577"/>
      <pc:docMkLst>
        <pc:docMk/>
      </pc:docMkLst>
      <pc:sldChg chg="modSp">
        <pc:chgData name="Perez, Lydia" userId="S::lydia.perez@azahcccs.gov::e42d7d1d-71b8-493b-b440-dc3c85fb98ba" providerId="AD" clId="Web-{69386A61-F744-9D2A-C9FD-CD2883C17547}" dt="2025-10-08T20:17:02.937" v="25" actId="20577"/>
        <pc:sldMkLst>
          <pc:docMk/>
          <pc:sldMk cId="0" sldId="259"/>
        </pc:sldMkLst>
        <pc:spChg chg="mod">
          <ac:chgData name="Perez, Lydia" userId="S::lydia.perez@azahcccs.gov::e42d7d1d-71b8-493b-b440-dc3c85fb98ba" providerId="AD" clId="Web-{69386A61-F744-9D2A-C9FD-CD2883C17547}" dt="2025-10-08T20:17:02.937" v="25" actId="20577"/>
          <ac:spMkLst>
            <pc:docMk/>
            <pc:sldMk cId="0" sldId="259"/>
            <ac:spMk id="3" creationId="{5A87E6E7-6BF7-FE31-964D-6094348C2438}"/>
          </ac:spMkLst>
        </pc:spChg>
      </pc:sldChg>
      <pc:sldChg chg="ord">
        <pc:chgData name="Perez, Lydia" userId="S::lydia.perez@azahcccs.gov::e42d7d1d-71b8-493b-b440-dc3c85fb98ba" providerId="AD" clId="Web-{69386A61-F744-9D2A-C9FD-CD2883C17547}" dt="2025-10-08T20:22:15.373" v="27"/>
        <pc:sldMkLst>
          <pc:docMk/>
          <pc:sldMk cId="0" sldId="261"/>
        </pc:sldMkLst>
      </pc:sldChg>
      <pc:sldChg chg="modSp">
        <pc:chgData name="Perez, Lydia" userId="S::lydia.perez@azahcccs.gov::e42d7d1d-71b8-493b-b440-dc3c85fb98ba" providerId="AD" clId="Web-{69386A61-F744-9D2A-C9FD-CD2883C17547}" dt="2025-10-08T20:28:24.606" v="58" actId="20577"/>
        <pc:sldMkLst>
          <pc:docMk/>
          <pc:sldMk cId="0" sldId="263"/>
        </pc:sldMkLst>
        <pc:spChg chg="mod">
          <ac:chgData name="Perez, Lydia" userId="S::lydia.perez@azahcccs.gov::e42d7d1d-71b8-493b-b440-dc3c85fb98ba" providerId="AD" clId="Web-{69386A61-F744-9D2A-C9FD-CD2883C17547}" dt="2025-10-08T20:28:24.606" v="58" actId="20577"/>
          <ac:spMkLst>
            <pc:docMk/>
            <pc:sldMk cId="0" sldId="263"/>
            <ac:spMk id="5" creationId="{B3B23297-3C3B-29B1-8DEA-A613F8BC7722}"/>
          </ac:spMkLst>
        </pc:spChg>
      </pc:sldChg>
      <pc:sldChg chg="modSp">
        <pc:chgData name="Perez, Lydia" userId="S::lydia.perez@azahcccs.gov::e42d7d1d-71b8-493b-b440-dc3c85fb98ba" providerId="AD" clId="Web-{69386A61-F744-9D2A-C9FD-CD2883C17547}" dt="2025-10-08T20:07:50.560" v="11" actId="20577"/>
        <pc:sldMkLst>
          <pc:docMk/>
          <pc:sldMk cId="1562285038" sldId="291"/>
        </pc:sldMkLst>
        <pc:spChg chg="mod">
          <ac:chgData name="Perez, Lydia" userId="S::lydia.perez@azahcccs.gov::e42d7d1d-71b8-493b-b440-dc3c85fb98ba" providerId="AD" clId="Web-{69386A61-F744-9D2A-C9FD-CD2883C17547}" dt="2025-10-08T20:07:50.560" v="11" actId="20577"/>
          <ac:spMkLst>
            <pc:docMk/>
            <pc:sldMk cId="1562285038" sldId="291"/>
            <ac:spMk id="3" creationId="{DA2B013E-DB59-FE91-E549-47BEE794C341}"/>
          </ac:spMkLst>
        </pc:spChg>
      </pc:sldChg>
      <pc:sldChg chg="modSp">
        <pc:chgData name="Perez, Lydia" userId="S::lydia.perez@azahcccs.gov::e42d7d1d-71b8-493b-b440-dc3c85fb98ba" providerId="AD" clId="Web-{69386A61-F744-9D2A-C9FD-CD2883C17547}" dt="2025-10-08T20:27:54.667" v="56" actId="20577"/>
        <pc:sldMkLst>
          <pc:docMk/>
          <pc:sldMk cId="783573999" sldId="294"/>
        </pc:sldMkLst>
        <pc:spChg chg="mod">
          <ac:chgData name="Perez, Lydia" userId="S::lydia.perez@azahcccs.gov::e42d7d1d-71b8-493b-b440-dc3c85fb98ba" providerId="AD" clId="Web-{69386A61-F744-9D2A-C9FD-CD2883C17547}" dt="2025-10-08T20:27:54.667" v="56" actId="20577"/>
          <ac:spMkLst>
            <pc:docMk/>
            <pc:sldMk cId="783573999" sldId="294"/>
            <ac:spMk id="9" creationId="{6FDF09BE-70E1-7B4B-ECD5-E4F90ECD5B28}"/>
          </ac:spMkLst>
        </pc:spChg>
      </pc:sldChg>
      <pc:sldChg chg="modSp">
        <pc:chgData name="Perez, Lydia" userId="S::lydia.perez@azahcccs.gov::e42d7d1d-71b8-493b-b440-dc3c85fb98ba" providerId="AD" clId="Web-{69386A61-F744-9D2A-C9FD-CD2883C17547}" dt="2025-10-08T20:36:57.307" v="89" actId="1076"/>
        <pc:sldMkLst>
          <pc:docMk/>
          <pc:sldMk cId="29743879" sldId="300"/>
        </pc:sldMkLst>
        <pc:spChg chg="mod">
          <ac:chgData name="Perez, Lydia" userId="S::lydia.perez@azahcccs.gov::e42d7d1d-71b8-493b-b440-dc3c85fb98ba" providerId="AD" clId="Web-{69386A61-F744-9D2A-C9FD-CD2883C17547}" dt="2025-10-08T20:36:57.307" v="89" actId="1076"/>
          <ac:spMkLst>
            <pc:docMk/>
            <pc:sldMk cId="29743879" sldId="300"/>
            <ac:spMk id="3" creationId="{D4C53B2C-F636-48D9-5919-150217C58937}"/>
          </ac:spMkLst>
        </pc:spChg>
      </pc:sldChg>
      <pc:sldChg chg="modSp">
        <pc:chgData name="Perez, Lydia" userId="S::lydia.perez@azahcccs.gov::e42d7d1d-71b8-493b-b440-dc3c85fb98ba" providerId="AD" clId="Web-{69386A61-F744-9D2A-C9FD-CD2883C17547}" dt="2025-10-08T20:39:46.818" v="97" actId="20577"/>
        <pc:sldMkLst>
          <pc:docMk/>
          <pc:sldMk cId="1353612857" sldId="302"/>
        </pc:sldMkLst>
        <pc:spChg chg="mod">
          <ac:chgData name="Perez, Lydia" userId="S::lydia.perez@azahcccs.gov::e42d7d1d-71b8-493b-b440-dc3c85fb98ba" providerId="AD" clId="Web-{69386A61-F744-9D2A-C9FD-CD2883C17547}" dt="2025-10-08T20:39:46.818" v="97" actId="20577"/>
          <ac:spMkLst>
            <pc:docMk/>
            <pc:sldMk cId="1353612857" sldId="302"/>
            <ac:spMk id="5" creationId="{6DBCC138-5E21-75AB-4EFE-DC404C0693F4}"/>
          </ac:spMkLst>
        </pc:spChg>
      </pc:sldChg>
      <pc:sldChg chg="modSp">
        <pc:chgData name="Perez, Lydia" userId="S::lydia.perez@azahcccs.gov::e42d7d1d-71b8-493b-b440-dc3c85fb98ba" providerId="AD" clId="Web-{69386A61-F744-9D2A-C9FD-CD2883C17547}" dt="2025-10-08T20:30:14.609" v="59" actId="20577"/>
        <pc:sldMkLst>
          <pc:docMk/>
          <pc:sldMk cId="2729698893" sldId="303"/>
        </pc:sldMkLst>
        <pc:spChg chg="mod">
          <ac:chgData name="Perez, Lydia" userId="S::lydia.perez@azahcccs.gov::e42d7d1d-71b8-493b-b440-dc3c85fb98ba" providerId="AD" clId="Web-{69386A61-F744-9D2A-C9FD-CD2883C17547}" dt="2025-10-08T20:30:14.609" v="59" actId="20577"/>
          <ac:spMkLst>
            <pc:docMk/>
            <pc:sldMk cId="2729698893" sldId="303"/>
            <ac:spMk id="9" creationId="{E31EAA9E-AD31-3E86-6440-CDC8A37A66F7}"/>
          </ac:spMkLst>
        </pc:spChg>
      </pc:sldChg>
      <pc:sldChg chg="modSp">
        <pc:chgData name="Perez, Lydia" userId="S::lydia.perez@azahcccs.gov::e42d7d1d-71b8-493b-b440-dc3c85fb98ba" providerId="AD" clId="Web-{69386A61-F744-9D2A-C9FD-CD2883C17547}" dt="2025-10-08T20:31:23.193" v="69" actId="20577"/>
        <pc:sldMkLst>
          <pc:docMk/>
          <pc:sldMk cId="3799612992" sldId="304"/>
        </pc:sldMkLst>
        <pc:spChg chg="mod">
          <ac:chgData name="Perez, Lydia" userId="S::lydia.perez@azahcccs.gov::e42d7d1d-71b8-493b-b440-dc3c85fb98ba" providerId="AD" clId="Web-{69386A61-F744-9D2A-C9FD-CD2883C17547}" dt="2025-10-08T20:31:23.193" v="69" actId="20577"/>
          <ac:spMkLst>
            <pc:docMk/>
            <pc:sldMk cId="3799612992" sldId="304"/>
            <ac:spMk id="9" creationId="{C224D0D1-0B00-DC6C-B023-534F3D39BE00}"/>
          </ac:spMkLst>
        </pc:spChg>
      </pc:sldChg>
    </pc:docChg>
  </pc:docChgLst>
  <pc:docChgLst>
    <pc:chgData name="Thomas, Tracy" userId="S::tracy.thomas@azahcccs.gov::ff8988ba-1a9c-4295-8731-ccf86903fe30" providerId="AD" clId="Web-{B3BA460B-F784-0341-E96C-1F537A8CF370}"/>
    <pc:docChg chg="addSld modSld sldOrd">
      <pc:chgData name="Thomas, Tracy" userId="S::tracy.thomas@azahcccs.gov::ff8988ba-1a9c-4295-8731-ccf86903fe30" providerId="AD" clId="Web-{B3BA460B-F784-0341-E96C-1F537A8CF370}" dt="2025-10-07T22:52:26.570" v="195" actId="20577"/>
      <pc:docMkLst>
        <pc:docMk/>
      </pc:docMkLst>
      <pc:sldChg chg="modSp">
        <pc:chgData name="Thomas, Tracy" userId="S::tracy.thomas@azahcccs.gov::ff8988ba-1a9c-4295-8731-ccf86903fe30" providerId="AD" clId="Web-{B3BA460B-F784-0341-E96C-1F537A8CF370}" dt="2025-10-07T22:28:03.202" v="193" actId="20577"/>
        <pc:sldMkLst>
          <pc:docMk/>
          <pc:sldMk cId="0" sldId="256"/>
        </pc:sldMkLst>
        <pc:spChg chg="mod">
          <ac:chgData name="Thomas, Tracy" userId="S::tracy.thomas@azahcccs.gov::ff8988ba-1a9c-4295-8731-ccf86903fe30" providerId="AD" clId="Web-{B3BA460B-F784-0341-E96C-1F537A8CF370}" dt="2025-10-07T22:28:03.202" v="193" actId="20577"/>
          <ac:spMkLst>
            <pc:docMk/>
            <pc:sldMk cId="0" sldId="256"/>
            <ac:spMk id="220" creationId="{00000000-0000-0000-0000-000000000000}"/>
          </ac:spMkLst>
        </pc:spChg>
      </pc:sldChg>
      <pc:sldChg chg="modSp ord">
        <pc:chgData name="Thomas, Tracy" userId="S::tracy.thomas@azahcccs.gov::ff8988ba-1a9c-4295-8731-ccf86903fe30" providerId="AD" clId="Web-{B3BA460B-F784-0341-E96C-1F537A8CF370}" dt="2025-10-07T21:31:12.151" v="178" actId="1076"/>
        <pc:sldMkLst>
          <pc:docMk/>
          <pc:sldMk cId="0" sldId="260"/>
        </pc:sldMkLst>
        <pc:spChg chg="mod">
          <ac:chgData name="Thomas, Tracy" userId="S::tracy.thomas@azahcccs.gov::ff8988ba-1a9c-4295-8731-ccf86903fe30" providerId="AD" clId="Web-{B3BA460B-F784-0341-E96C-1F537A8CF370}" dt="2025-10-07T21:31:12.151" v="178" actId="1076"/>
          <ac:spMkLst>
            <pc:docMk/>
            <pc:sldMk cId="0" sldId="260"/>
            <ac:spMk id="3" creationId="{924A2338-82AA-620B-05DB-C1A29688D5A5}"/>
          </ac:spMkLst>
        </pc:spChg>
      </pc:sldChg>
      <pc:sldChg chg="modSp">
        <pc:chgData name="Thomas, Tracy" userId="S::tracy.thomas@azahcccs.gov::ff8988ba-1a9c-4295-8731-ccf86903fe30" providerId="AD" clId="Web-{B3BA460B-F784-0341-E96C-1F537A8CF370}" dt="2025-10-07T21:37:50.599" v="189" actId="1076"/>
        <pc:sldMkLst>
          <pc:docMk/>
          <pc:sldMk cId="0" sldId="262"/>
        </pc:sldMkLst>
        <pc:spChg chg="mod">
          <ac:chgData name="Thomas, Tracy" userId="S::tracy.thomas@azahcccs.gov::ff8988ba-1a9c-4295-8731-ccf86903fe30" providerId="AD" clId="Web-{B3BA460B-F784-0341-E96C-1F537A8CF370}" dt="2025-10-07T21:37:50.599" v="189" actId="1076"/>
          <ac:spMkLst>
            <pc:docMk/>
            <pc:sldMk cId="0" sldId="262"/>
            <ac:spMk id="6" creationId="{DD59B973-9B52-FF60-8723-AECD97B5016F}"/>
          </ac:spMkLst>
        </pc:spChg>
      </pc:sldChg>
      <pc:sldChg chg="modSp">
        <pc:chgData name="Thomas, Tracy" userId="S::tracy.thomas@azahcccs.gov::ff8988ba-1a9c-4295-8731-ccf86903fe30" providerId="AD" clId="Web-{B3BA460B-F784-0341-E96C-1F537A8CF370}" dt="2025-10-07T21:42:51.973" v="191" actId="20577"/>
        <pc:sldMkLst>
          <pc:docMk/>
          <pc:sldMk cId="2505898890" sldId="318"/>
        </pc:sldMkLst>
        <pc:spChg chg="mod">
          <ac:chgData name="Thomas, Tracy" userId="S::tracy.thomas@azahcccs.gov::ff8988ba-1a9c-4295-8731-ccf86903fe30" providerId="AD" clId="Web-{B3BA460B-F784-0341-E96C-1F537A8CF370}" dt="2025-10-07T21:42:51.973" v="191" actId="20577"/>
          <ac:spMkLst>
            <pc:docMk/>
            <pc:sldMk cId="2505898890" sldId="318"/>
            <ac:spMk id="9" creationId="{37F53EA8-BC9E-DF61-9AD0-AD3A368475D5}"/>
          </ac:spMkLst>
        </pc:spChg>
      </pc:sldChg>
      <pc:sldChg chg="modSp">
        <pc:chgData name="Thomas, Tracy" userId="S::tracy.thomas@azahcccs.gov::ff8988ba-1a9c-4295-8731-ccf86903fe30" providerId="AD" clId="Web-{B3BA460B-F784-0341-E96C-1F537A8CF370}" dt="2025-10-07T22:52:26.570" v="195" actId="20577"/>
        <pc:sldMkLst>
          <pc:docMk/>
          <pc:sldMk cId="3429966581" sldId="319"/>
        </pc:sldMkLst>
        <pc:spChg chg="mod">
          <ac:chgData name="Thomas, Tracy" userId="S::tracy.thomas@azahcccs.gov::ff8988ba-1a9c-4295-8731-ccf86903fe30" providerId="AD" clId="Web-{B3BA460B-F784-0341-E96C-1F537A8CF370}" dt="2025-10-07T22:52:26.570" v="195" actId="20577"/>
          <ac:spMkLst>
            <pc:docMk/>
            <pc:sldMk cId="3429966581" sldId="319"/>
            <ac:spMk id="9" creationId="{2A409826-D913-54C2-FD0D-EDDD6D1AEA9D}"/>
          </ac:spMkLst>
        </pc:spChg>
      </pc:sldChg>
      <pc:sldChg chg="add replId">
        <pc:chgData name="Thomas, Tracy" userId="S::tracy.thomas@azahcccs.gov::ff8988ba-1a9c-4295-8731-ccf86903fe30" providerId="AD" clId="Web-{B3BA460B-F784-0341-E96C-1F537A8CF370}" dt="2025-10-07T21:27:05.134" v="0"/>
        <pc:sldMkLst>
          <pc:docMk/>
          <pc:sldMk cId="2165160039" sldId="320"/>
        </pc:sldMkLst>
      </pc:sldChg>
    </pc:docChg>
  </pc:docChgLst>
  <pc:docChgLst>
    <pc:chgData name="Thomas, Tracy" userId="S::tracy.thomas@azahcccs.gov::ff8988ba-1a9c-4295-8731-ccf86903fe30" providerId="AD" clId="Web-{8A39A766-C6CD-1165-42CB-42C4124FE680}"/>
    <pc:docChg chg="addSld modSld sldOrd">
      <pc:chgData name="Thomas, Tracy" userId="S::tracy.thomas@azahcccs.gov::ff8988ba-1a9c-4295-8731-ccf86903fe30" providerId="AD" clId="Web-{8A39A766-C6CD-1165-42CB-42C4124FE680}" dt="2025-09-29T18:03:50.815" v="342" actId="20577"/>
      <pc:docMkLst>
        <pc:docMk/>
      </pc:docMkLst>
      <pc:sldChg chg="addSp modSp">
        <pc:chgData name="Thomas, Tracy" userId="S::tracy.thomas@azahcccs.gov::ff8988ba-1a9c-4295-8731-ccf86903fe30" providerId="AD" clId="Web-{8A39A766-C6CD-1165-42CB-42C4124FE680}" dt="2025-09-29T17:47:38.834" v="62" actId="14100"/>
        <pc:sldMkLst>
          <pc:docMk/>
          <pc:sldMk cId="1258181452" sldId="299"/>
        </pc:sldMkLst>
        <pc:spChg chg="mod">
          <ac:chgData name="Thomas, Tracy" userId="S::tracy.thomas@azahcccs.gov::ff8988ba-1a9c-4295-8731-ccf86903fe30" providerId="AD" clId="Web-{8A39A766-C6CD-1165-42CB-42C4124FE680}" dt="2025-09-29T17:47:32.506" v="60" actId="1076"/>
          <ac:spMkLst>
            <pc:docMk/>
            <pc:sldMk cId="1258181452" sldId="299"/>
            <ac:spMk id="9" creationId="{6FDF09BE-70E1-7B4B-ECD5-E4F90ECD5B28}"/>
          </ac:spMkLst>
        </pc:spChg>
        <pc:picChg chg="add mod">
          <ac:chgData name="Thomas, Tracy" userId="S::tracy.thomas@azahcccs.gov::ff8988ba-1a9c-4295-8731-ccf86903fe30" providerId="AD" clId="Web-{8A39A766-C6CD-1165-42CB-42C4124FE680}" dt="2025-09-29T17:47:38.834" v="62" actId="14100"/>
          <ac:picMkLst>
            <pc:docMk/>
            <pc:sldMk cId="1258181452" sldId="299"/>
            <ac:picMk id="2" creationId="{A9F90061-298E-A1BC-DEBA-539B858EA0ED}"/>
          </ac:picMkLst>
        </pc:picChg>
      </pc:sldChg>
      <pc:sldChg chg="modSp">
        <pc:chgData name="Thomas, Tracy" userId="S::tracy.thomas@azahcccs.gov::ff8988ba-1a9c-4295-8731-ccf86903fe30" providerId="AD" clId="Web-{8A39A766-C6CD-1165-42CB-42C4124FE680}" dt="2025-09-29T18:00:08.815" v="179" actId="20577"/>
        <pc:sldMkLst>
          <pc:docMk/>
          <pc:sldMk cId="3799612992" sldId="304"/>
        </pc:sldMkLst>
        <pc:spChg chg="mod">
          <ac:chgData name="Thomas, Tracy" userId="S::tracy.thomas@azahcccs.gov::ff8988ba-1a9c-4295-8731-ccf86903fe30" providerId="AD" clId="Web-{8A39A766-C6CD-1165-42CB-42C4124FE680}" dt="2025-09-29T18:00:08.815" v="179" actId="20577"/>
          <ac:spMkLst>
            <pc:docMk/>
            <pc:sldMk cId="3799612992" sldId="304"/>
            <ac:spMk id="9" creationId="{C224D0D1-0B00-DC6C-B023-534F3D39BE00}"/>
          </ac:spMkLst>
        </pc:spChg>
      </pc:sldChg>
      <pc:sldChg chg="modSp add ord replId">
        <pc:chgData name="Thomas, Tracy" userId="S::tracy.thomas@azahcccs.gov::ff8988ba-1a9c-4295-8731-ccf86903fe30" providerId="AD" clId="Web-{8A39A766-C6CD-1165-42CB-42C4124FE680}" dt="2025-09-29T17:42:11.833" v="47" actId="1076"/>
        <pc:sldMkLst>
          <pc:docMk/>
          <pc:sldMk cId="2505898890" sldId="318"/>
        </pc:sldMkLst>
        <pc:spChg chg="mod">
          <ac:chgData name="Thomas, Tracy" userId="S::tracy.thomas@azahcccs.gov::ff8988ba-1a9c-4295-8731-ccf86903fe30" providerId="AD" clId="Web-{8A39A766-C6CD-1165-42CB-42C4124FE680}" dt="2025-09-29T17:41:37.192" v="42" actId="20577"/>
          <ac:spMkLst>
            <pc:docMk/>
            <pc:sldMk cId="2505898890" sldId="318"/>
            <ac:spMk id="8" creationId="{C7AB3867-3DFB-A47E-6BB8-D647FE414424}"/>
          </ac:spMkLst>
        </pc:spChg>
        <pc:spChg chg="mod">
          <ac:chgData name="Thomas, Tracy" userId="S::tracy.thomas@azahcccs.gov::ff8988ba-1a9c-4295-8731-ccf86903fe30" providerId="AD" clId="Web-{8A39A766-C6CD-1165-42CB-42C4124FE680}" dt="2025-09-29T17:42:11.833" v="47" actId="1076"/>
          <ac:spMkLst>
            <pc:docMk/>
            <pc:sldMk cId="2505898890" sldId="318"/>
            <ac:spMk id="9" creationId="{37F53EA8-BC9E-DF61-9AD0-AD3A368475D5}"/>
          </ac:spMkLst>
        </pc:spChg>
      </pc:sldChg>
      <pc:sldChg chg="modSp add replId">
        <pc:chgData name="Thomas, Tracy" userId="S::tracy.thomas@azahcccs.gov::ff8988ba-1a9c-4295-8731-ccf86903fe30" providerId="AD" clId="Web-{8A39A766-C6CD-1165-42CB-42C4124FE680}" dt="2025-09-29T18:03:50.815" v="342" actId="20577"/>
        <pc:sldMkLst>
          <pc:docMk/>
          <pc:sldMk cId="3429966581" sldId="319"/>
        </pc:sldMkLst>
        <pc:spChg chg="mod">
          <ac:chgData name="Thomas, Tracy" userId="S::tracy.thomas@azahcccs.gov::ff8988ba-1a9c-4295-8731-ccf86903fe30" providerId="AD" clId="Web-{8A39A766-C6CD-1165-42CB-42C4124FE680}" dt="2025-09-29T18:03:50.815" v="342" actId="20577"/>
          <ac:spMkLst>
            <pc:docMk/>
            <pc:sldMk cId="3429966581" sldId="319"/>
            <ac:spMk id="9" creationId="{2A409826-D913-54C2-FD0D-EDDD6D1AEA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30CD3-7E7B-4AF4-BC4E-EAF0005AFCED}"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DE7EC60B-802C-413D-8C49-E057B8B73F52}">
      <dgm:prSet/>
      <dgm:spPr/>
      <dgm:t>
        <a:bodyPr/>
        <a:lstStyle/>
        <a:p>
          <a:pPr rtl="0"/>
          <a:r>
            <a:rPr lang="en-US" b="1"/>
            <a:t>AHCCCS</a:t>
          </a:r>
        </a:p>
      </dgm:t>
    </dgm:pt>
    <dgm:pt modelId="{54D048D8-A72E-4D10-BC65-7C2180814528}" type="parTrans" cxnId="{8250B1D9-7A5D-46B4-8574-C6E62531CBA6}">
      <dgm:prSet/>
      <dgm:spPr/>
      <dgm:t>
        <a:bodyPr/>
        <a:lstStyle/>
        <a:p>
          <a:endParaRPr lang="en-US"/>
        </a:p>
      </dgm:t>
    </dgm:pt>
    <dgm:pt modelId="{BD65AF36-1EA1-4CD3-A02F-DCCDFEA03357}" type="sibTrans" cxnId="{8250B1D9-7A5D-46B4-8574-C6E62531CBA6}">
      <dgm:prSet/>
      <dgm:spPr/>
      <dgm:t>
        <a:bodyPr/>
        <a:lstStyle/>
        <a:p>
          <a:endParaRPr lang="en-US"/>
        </a:p>
      </dgm:t>
    </dgm:pt>
    <dgm:pt modelId="{15844DE6-4302-4677-801D-7870C57B414E}">
      <dgm:prSet/>
      <dgm:spPr/>
      <dgm:t>
        <a:bodyPr/>
        <a:lstStyle/>
        <a:p>
          <a:pPr rtl="0"/>
          <a:r>
            <a:rPr lang="en-US" b="1"/>
            <a:t>Health Plans</a:t>
          </a:r>
        </a:p>
      </dgm:t>
    </dgm:pt>
    <dgm:pt modelId="{8A09F623-0B58-490B-981A-B8CB9378E4FC}" type="parTrans" cxnId="{9DAAEE58-7626-45E5-986B-B75321BF1467}">
      <dgm:prSet/>
      <dgm:spPr/>
      <dgm:t>
        <a:bodyPr/>
        <a:lstStyle/>
        <a:p>
          <a:endParaRPr lang="en-US"/>
        </a:p>
      </dgm:t>
    </dgm:pt>
    <dgm:pt modelId="{29057485-418B-49B9-ACCF-097CFA12024D}" type="sibTrans" cxnId="{9DAAEE58-7626-45E5-986B-B75321BF1467}">
      <dgm:prSet/>
      <dgm:spPr/>
      <dgm:t>
        <a:bodyPr/>
        <a:lstStyle/>
        <a:p>
          <a:endParaRPr lang="en-US"/>
        </a:p>
      </dgm:t>
    </dgm:pt>
    <dgm:pt modelId="{678AB488-9077-42AF-839C-FD41B8BBEC41}">
      <dgm:prSet phldr="0"/>
      <dgm:spPr/>
      <dgm:t>
        <a:bodyPr/>
        <a:lstStyle/>
        <a:p>
          <a:pPr rtl="0"/>
          <a:r>
            <a:rPr lang="en-US" b="1">
              <a:latin typeface="Lexend"/>
            </a:rPr>
            <a:t>Providers</a:t>
          </a:r>
          <a:endParaRPr lang="en-US" b="1"/>
        </a:p>
      </dgm:t>
    </dgm:pt>
    <dgm:pt modelId="{A2EFD41A-9813-498B-B310-DEF7C1260E77}" type="parTrans" cxnId="{D90A6B91-EE6D-4D18-BF76-71A430F6C42A}">
      <dgm:prSet/>
      <dgm:spPr/>
      <dgm:t>
        <a:bodyPr/>
        <a:lstStyle/>
        <a:p>
          <a:endParaRPr lang="en-US"/>
        </a:p>
      </dgm:t>
    </dgm:pt>
    <dgm:pt modelId="{9F57A17D-B07F-49E0-BEAB-F6D6F6487CAF}" type="sibTrans" cxnId="{D90A6B91-EE6D-4D18-BF76-71A430F6C42A}">
      <dgm:prSet/>
      <dgm:spPr/>
      <dgm:t>
        <a:bodyPr/>
        <a:lstStyle/>
        <a:p>
          <a:endParaRPr lang="en-US"/>
        </a:p>
      </dgm:t>
    </dgm:pt>
    <dgm:pt modelId="{597BE078-19EF-4873-A12D-D9B7A4798FE8}" type="pres">
      <dgm:prSet presAssocID="{00A30CD3-7E7B-4AF4-BC4E-EAF0005AFCED}" presName="Name0" presStyleCnt="0">
        <dgm:presLayoutVars>
          <dgm:chMax val="7"/>
          <dgm:dir/>
          <dgm:resizeHandles val="exact"/>
        </dgm:presLayoutVars>
      </dgm:prSet>
      <dgm:spPr/>
    </dgm:pt>
    <dgm:pt modelId="{5FB3F24E-7EF8-4E1F-A709-1A138470A1A7}" type="pres">
      <dgm:prSet presAssocID="{00A30CD3-7E7B-4AF4-BC4E-EAF0005AFCED}" presName="ellipse1" presStyleLbl="vennNode1" presStyleIdx="0" presStyleCnt="3" custLinFactNeighborX="-550" custLinFactNeighborY="1158">
        <dgm:presLayoutVars>
          <dgm:bulletEnabled val="1"/>
        </dgm:presLayoutVars>
      </dgm:prSet>
      <dgm:spPr/>
    </dgm:pt>
    <dgm:pt modelId="{2496BDFD-5C27-419A-9B8B-A524C3B72312}" type="pres">
      <dgm:prSet presAssocID="{00A30CD3-7E7B-4AF4-BC4E-EAF0005AFCED}" presName="ellipse2" presStyleLbl="vennNode1" presStyleIdx="1" presStyleCnt="3" custLinFactNeighborX="35257" custLinFactNeighborY="-69788">
        <dgm:presLayoutVars>
          <dgm:bulletEnabled val="1"/>
        </dgm:presLayoutVars>
      </dgm:prSet>
      <dgm:spPr/>
    </dgm:pt>
    <dgm:pt modelId="{1E76C974-E6D6-491D-921F-A5E122E8FB7F}" type="pres">
      <dgm:prSet presAssocID="{00A30CD3-7E7B-4AF4-BC4E-EAF0005AFCED}" presName="ellipse3" presStyleLbl="vennNode1" presStyleIdx="2" presStyleCnt="3" custLinFactNeighborX="-63733" custLinFactNeighborY="57585">
        <dgm:presLayoutVars>
          <dgm:bulletEnabled val="1"/>
        </dgm:presLayoutVars>
      </dgm:prSet>
      <dgm:spPr/>
    </dgm:pt>
  </dgm:ptLst>
  <dgm:cxnLst>
    <dgm:cxn modelId="{E4122B6A-1E94-42A1-8161-38BD73268B7E}" type="presOf" srcId="{00A30CD3-7E7B-4AF4-BC4E-EAF0005AFCED}" destId="{597BE078-19EF-4873-A12D-D9B7A4798FE8}" srcOrd="0" destOrd="0" presId="urn:microsoft.com/office/officeart/2005/8/layout/rings+Icon"/>
    <dgm:cxn modelId="{9DAAEE58-7626-45E5-986B-B75321BF1467}" srcId="{00A30CD3-7E7B-4AF4-BC4E-EAF0005AFCED}" destId="{15844DE6-4302-4677-801D-7870C57B414E}" srcOrd="1" destOrd="0" parTransId="{8A09F623-0B58-490B-981A-B8CB9378E4FC}" sibTransId="{29057485-418B-49B9-ACCF-097CFA12024D}"/>
    <dgm:cxn modelId="{D90A6B91-EE6D-4D18-BF76-71A430F6C42A}" srcId="{00A30CD3-7E7B-4AF4-BC4E-EAF0005AFCED}" destId="{678AB488-9077-42AF-839C-FD41B8BBEC41}" srcOrd="2" destOrd="0" parTransId="{A2EFD41A-9813-498B-B310-DEF7C1260E77}" sibTransId="{9F57A17D-B07F-49E0-BEAB-F6D6F6487CAF}"/>
    <dgm:cxn modelId="{049F50B9-582A-4C20-B81C-CC1A216B6389}" type="presOf" srcId="{15844DE6-4302-4677-801D-7870C57B414E}" destId="{2496BDFD-5C27-419A-9B8B-A524C3B72312}" srcOrd="0" destOrd="0" presId="urn:microsoft.com/office/officeart/2005/8/layout/rings+Icon"/>
    <dgm:cxn modelId="{CB7B12C5-443C-4FCA-958F-485D99E6458F}" type="presOf" srcId="{678AB488-9077-42AF-839C-FD41B8BBEC41}" destId="{1E76C974-E6D6-491D-921F-A5E122E8FB7F}" srcOrd="0" destOrd="0" presId="urn:microsoft.com/office/officeart/2005/8/layout/rings+Icon"/>
    <dgm:cxn modelId="{5FD636C9-53DB-408C-8BD7-2ED339034894}" type="presOf" srcId="{DE7EC60B-802C-413D-8C49-E057B8B73F52}" destId="{5FB3F24E-7EF8-4E1F-A709-1A138470A1A7}" srcOrd="0" destOrd="0" presId="urn:microsoft.com/office/officeart/2005/8/layout/rings+Icon"/>
    <dgm:cxn modelId="{8250B1D9-7A5D-46B4-8574-C6E62531CBA6}" srcId="{00A30CD3-7E7B-4AF4-BC4E-EAF0005AFCED}" destId="{DE7EC60B-802C-413D-8C49-E057B8B73F52}" srcOrd="0" destOrd="0" parTransId="{54D048D8-A72E-4D10-BC65-7C2180814528}" sibTransId="{BD65AF36-1EA1-4CD3-A02F-DCCDFEA03357}"/>
    <dgm:cxn modelId="{3FF0C204-B045-4C40-BBA7-56D537B8107F}" type="presParOf" srcId="{597BE078-19EF-4873-A12D-D9B7A4798FE8}" destId="{5FB3F24E-7EF8-4E1F-A709-1A138470A1A7}" srcOrd="0" destOrd="0" presId="urn:microsoft.com/office/officeart/2005/8/layout/rings+Icon"/>
    <dgm:cxn modelId="{985CEC30-EDE2-4476-A11C-E2F89A529460}" type="presParOf" srcId="{597BE078-19EF-4873-A12D-D9B7A4798FE8}" destId="{2496BDFD-5C27-419A-9B8B-A524C3B72312}" srcOrd="1" destOrd="0" presId="urn:microsoft.com/office/officeart/2005/8/layout/rings+Icon"/>
    <dgm:cxn modelId="{ACF03F66-91B3-44FE-81F2-8D2745C01EE4}" type="presParOf" srcId="{597BE078-19EF-4873-A12D-D9B7A4798FE8}" destId="{1E76C974-E6D6-491D-921F-A5E122E8FB7F}"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3F24E-7EF8-4E1F-A709-1A138470A1A7}">
      <dsp:nvSpPr>
        <dsp:cNvPr id="0" name=""/>
        <dsp:cNvSpPr/>
      </dsp:nvSpPr>
      <dsp:spPr>
        <a:xfrm>
          <a:off x="525902" y="29114"/>
          <a:ext cx="2514216" cy="25141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t>AHCCCS</a:t>
          </a:r>
        </a:p>
      </dsp:txBody>
      <dsp:txXfrm>
        <a:off x="894100" y="397307"/>
        <a:ext cx="1777820" cy="1777794"/>
      </dsp:txXfrm>
    </dsp:sp>
    <dsp:sp modelId="{2496BDFD-5C27-419A-9B8B-A524C3B72312}">
      <dsp:nvSpPr>
        <dsp:cNvPr id="0" name=""/>
        <dsp:cNvSpPr/>
      </dsp:nvSpPr>
      <dsp:spPr>
        <a:xfrm>
          <a:off x="2720258" y="0"/>
          <a:ext cx="2514216" cy="25141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t>Health Plans</a:t>
          </a:r>
        </a:p>
      </dsp:txBody>
      <dsp:txXfrm>
        <a:off x="3088456" y="368193"/>
        <a:ext cx="1777820" cy="1777794"/>
      </dsp:txXfrm>
    </dsp:sp>
    <dsp:sp modelId="{1E76C974-E6D6-491D-921F-A5E122E8FB7F}">
      <dsp:nvSpPr>
        <dsp:cNvPr id="0" name=""/>
        <dsp:cNvSpPr/>
      </dsp:nvSpPr>
      <dsp:spPr>
        <a:xfrm>
          <a:off x="1523994" y="1447791"/>
          <a:ext cx="2514216" cy="25141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a:latin typeface="Lexend"/>
            </a:rPr>
            <a:t>Providers</a:t>
          </a:r>
          <a:endParaRPr lang="en-US" sz="2500" b="1" kern="1200"/>
        </a:p>
      </dsp:txBody>
      <dsp:txXfrm>
        <a:off x="1892192" y="1815984"/>
        <a:ext cx="1777820" cy="177779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edab48d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0edab48d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06ff640d55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E4585047-DDB6-7D00-77B5-D23B4CB4E22E}"/>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4B0780E9-FED2-DC5A-ED13-41C0B3EBF9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8724EB19-2271-E5FA-420E-B6E3D77BCA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80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80ABB107-D957-425E-0FF9-13635433149C}"/>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88E5E8CC-77C8-405A-CAC1-38E83BE8FC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2DC5CF74-0842-709A-D47A-DEC49BC9FE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45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58D78258-ADAC-6372-F775-1F0FC9E54733}"/>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58E9B62C-E454-642A-F022-16D5EE01BC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3B3CB2C8-1C2E-A785-49BA-F792F323A4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5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78D16CC8-812C-25FC-30BC-BAC41A82D405}"/>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9786189B-D978-9702-8A91-D84B3CCF6F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5BF357A6-F154-164A-9D07-70D14000EB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08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FFD2BF30-FA72-DA92-04AA-E11725FB0166}"/>
            </a:ext>
          </a:extLst>
        </p:cNvPr>
        <p:cNvGrpSpPr/>
        <p:nvPr/>
      </p:nvGrpSpPr>
      <p:grpSpPr>
        <a:xfrm>
          <a:off x="0" y="0"/>
          <a:ext cx="0" cy="0"/>
          <a:chOff x="0" y="0"/>
          <a:chExt cx="0" cy="0"/>
        </a:xfrm>
      </p:grpSpPr>
      <p:sp>
        <p:nvSpPr>
          <p:cNvPr id="234" name="Google Shape;234;g306ff640d55_0_295:notes">
            <a:extLst>
              <a:ext uri="{FF2B5EF4-FFF2-40B4-BE49-F238E27FC236}">
                <a16:creationId xmlns:a16="http://schemas.microsoft.com/office/drawing/2014/main" id="{4F1DDCD6-A2B2-C96E-ABB8-9617F19E7D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6ff640d55_0_295:notes">
            <a:extLst>
              <a:ext uri="{FF2B5EF4-FFF2-40B4-BE49-F238E27FC236}">
                <a16:creationId xmlns:a16="http://schemas.microsoft.com/office/drawing/2014/main" id="{6303649A-5E0B-0D02-BDE1-7AC6C5895A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764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E5F1D447-7464-4417-8CA0-2F91C0ED04C7}"/>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46E6A448-ACFE-9A6A-AD24-CCA25946E3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336A990F-53A6-959C-FD92-77DD1DC49C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89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6C680CC9-3618-42A2-1D03-2354F90A9739}"/>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044BF936-4C39-08EC-37B8-8DE8024A06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42367A6A-EAB4-F2D5-A01A-12A89BA9CD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82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A0082875-D16F-302F-2F73-179A2E450F8A}"/>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A310C419-D3E2-1EEA-A797-1A504AE1FC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BFB899B5-B288-8EE7-4B79-2DB8062787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7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24D0A02B-9E0C-992D-220F-A3423ACC32E3}"/>
            </a:ext>
          </a:extLst>
        </p:cNvPr>
        <p:cNvGrpSpPr/>
        <p:nvPr/>
      </p:nvGrpSpPr>
      <p:grpSpPr>
        <a:xfrm>
          <a:off x="0" y="0"/>
          <a:ext cx="0" cy="0"/>
          <a:chOff x="0" y="0"/>
          <a:chExt cx="0" cy="0"/>
        </a:xfrm>
      </p:grpSpPr>
      <p:sp>
        <p:nvSpPr>
          <p:cNvPr id="259" name="Google Shape;259;g306ff640d55_0_231:notes">
            <a:extLst>
              <a:ext uri="{FF2B5EF4-FFF2-40B4-BE49-F238E27FC236}">
                <a16:creationId xmlns:a16="http://schemas.microsoft.com/office/drawing/2014/main" id="{E87E5773-DEEA-DC9A-030A-D17D5977F0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06ff640d55_0_231:notes">
            <a:extLst>
              <a:ext uri="{FF2B5EF4-FFF2-40B4-BE49-F238E27FC236}">
                <a16:creationId xmlns:a16="http://schemas.microsoft.com/office/drawing/2014/main" id="{A79E2901-23B8-BD05-96CE-7A4EBFFFAB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72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6ff640d5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06ff640d5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EC3C6089-41CB-7BE1-65C3-3FE35954FA07}"/>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6CC0DD9D-1FC4-561E-E525-6296C42E13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A77DCCE8-A0D6-B1C9-9FD4-02B8CFE2C6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910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AA73F6FF-5B70-00A1-1CB2-0E3153FFA6FD}"/>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F7EF07CE-F67E-2BAC-3CE2-C721FC6CB6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5B957FE4-8819-0C76-3C68-0A52A5358B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87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FD1DEF48-3DE1-0485-62D6-C87812F8DEF1}"/>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2E9385E3-75C3-940E-78DD-7FF0AB227B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64A32339-DA3C-9424-69A8-E6CD070A8D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64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167688B4-3D9F-9033-13A8-67D4B8536F22}"/>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610DB339-A6E7-0DCA-640F-843B9863D1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20E724BD-301B-06BE-15BA-43B353C112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752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36E3CC24-CD18-E6A6-9494-04253119C98F}"/>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704EDDEC-243C-98E0-6EBB-F62399D500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06DBB809-FC42-410E-0CFE-45A152A356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181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66CBD45F-82E7-31AC-CDCC-B8053FDE4F3A}"/>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56462B9F-C245-16D2-CB34-9017ED4EFE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590525A7-3D9E-7950-64A8-F1EFB520DE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444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84437948-6285-D7AF-D8D1-0D49D26EE033}"/>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CAC04D52-02BB-D0D0-FBAC-C85D7F2EE9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686F17E8-09EC-7A2B-CFC4-204EE4C0F6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21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FA91919B-49D4-4B44-0AC6-1991AB90897B}"/>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4CBD369C-49A6-6611-A4B2-9430DF4167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892630B0-964E-5D16-6D6F-BB264044A8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010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3E1B482B-6C80-50A8-656E-5D8F22CD8E29}"/>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F3C7699E-D591-CA6C-5D31-B8D0199E12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10F2FB6C-8100-8E07-ACB0-4F5F2293E3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575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5888EED9-3BAA-02F0-BAB6-E7958EAA4C7F}"/>
            </a:ext>
          </a:extLst>
        </p:cNvPr>
        <p:cNvGrpSpPr/>
        <p:nvPr/>
      </p:nvGrpSpPr>
      <p:grpSpPr>
        <a:xfrm>
          <a:off x="0" y="0"/>
          <a:ext cx="0" cy="0"/>
          <a:chOff x="0" y="0"/>
          <a:chExt cx="0" cy="0"/>
        </a:xfrm>
      </p:grpSpPr>
      <p:sp>
        <p:nvSpPr>
          <p:cNvPr id="265" name="Google Shape;265;g306ff640d55_0_300:notes">
            <a:extLst>
              <a:ext uri="{FF2B5EF4-FFF2-40B4-BE49-F238E27FC236}">
                <a16:creationId xmlns:a16="http://schemas.microsoft.com/office/drawing/2014/main" id="{FCCB0D83-F333-D02C-5531-01C5547BB5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06ff640d55_0_300:notes">
            <a:extLst>
              <a:ext uri="{FF2B5EF4-FFF2-40B4-BE49-F238E27FC236}">
                <a16:creationId xmlns:a16="http://schemas.microsoft.com/office/drawing/2014/main" id="{6E136E9C-C838-5EF7-1D87-4356AFA9F3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64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6ff640d55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06ff640d55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B0D329DA-6ED7-C8CE-2C32-9DDCCFAD599D}"/>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236682C3-9085-57C7-E982-86B2F0EB95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15C60FE6-3D2B-D60B-AAE3-E3A3F250A9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493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E167A8FA-0661-F4A5-D86D-43EA27288E3B}"/>
            </a:ext>
          </a:extLst>
        </p:cNvPr>
        <p:cNvGrpSpPr/>
        <p:nvPr/>
      </p:nvGrpSpPr>
      <p:grpSpPr>
        <a:xfrm>
          <a:off x="0" y="0"/>
          <a:ext cx="0" cy="0"/>
          <a:chOff x="0" y="0"/>
          <a:chExt cx="0" cy="0"/>
        </a:xfrm>
      </p:grpSpPr>
      <p:sp>
        <p:nvSpPr>
          <p:cNvPr id="222" name="Google Shape;222;g306ff640d55_0_236:notes">
            <a:extLst>
              <a:ext uri="{FF2B5EF4-FFF2-40B4-BE49-F238E27FC236}">
                <a16:creationId xmlns:a16="http://schemas.microsoft.com/office/drawing/2014/main" id="{E768B07A-7A56-582D-5468-2C02190377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06ff640d55_0_236:notes">
            <a:extLst>
              <a:ext uri="{FF2B5EF4-FFF2-40B4-BE49-F238E27FC236}">
                <a16:creationId xmlns:a16="http://schemas.microsoft.com/office/drawing/2014/main" id="{77DD7259-D491-7DE1-F89C-4BAC71C6C5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544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06ff640d55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06ff640d55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6ff640d5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06ff640d5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1FD701CD-5EED-A1C7-51C1-0759FEF72F81}"/>
            </a:ext>
          </a:extLst>
        </p:cNvPr>
        <p:cNvGrpSpPr/>
        <p:nvPr/>
      </p:nvGrpSpPr>
      <p:grpSpPr>
        <a:xfrm>
          <a:off x="0" y="0"/>
          <a:ext cx="0" cy="0"/>
          <a:chOff x="0" y="0"/>
          <a:chExt cx="0" cy="0"/>
        </a:xfrm>
      </p:grpSpPr>
      <p:sp>
        <p:nvSpPr>
          <p:cNvPr id="240" name="Google Shape;240;g306ff640d55_0_320:notes">
            <a:extLst>
              <a:ext uri="{FF2B5EF4-FFF2-40B4-BE49-F238E27FC236}">
                <a16:creationId xmlns:a16="http://schemas.microsoft.com/office/drawing/2014/main" id="{17E3E4B4-0532-5245-F6C2-C407E4A759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06ff640d55_0_320:notes">
            <a:extLst>
              <a:ext uri="{FF2B5EF4-FFF2-40B4-BE49-F238E27FC236}">
                <a16:creationId xmlns:a16="http://schemas.microsoft.com/office/drawing/2014/main" id="{F31AE1C9-9BFC-4FA0-DAE0-E05FDD9392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39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6ff640d55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6ff640d55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6ff640d55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A0082875-D16F-302F-2F73-179A2E450F8A}"/>
            </a:ext>
          </a:extLst>
        </p:cNvPr>
        <p:cNvGrpSpPr/>
        <p:nvPr/>
      </p:nvGrpSpPr>
      <p:grpSpPr>
        <a:xfrm>
          <a:off x="0" y="0"/>
          <a:ext cx="0" cy="0"/>
          <a:chOff x="0" y="0"/>
          <a:chExt cx="0" cy="0"/>
        </a:xfrm>
      </p:grpSpPr>
      <p:sp>
        <p:nvSpPr>
          <p:cNvPr id="252" name="Google Shape;252;g306ff640d55_0_273:notes">
            <a:extLst>
              <a:ext uri="{FF2B5EF4-FFF2-40B4-BE49-F238E27FC236}">
                <a16:creationId xmlns:a16="http://schemas.microsoft.com/office/drawing/2014/main" id="{A310C419-D3E2-1EEA-A797-1A504AE1FC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06ff640d55_0_273:notes">
            <a:extLst>
              <a:ext uri="{FF2B5EF4-FFF2-40B4-BE49-F238E27FC236}">
                <a16:creationId xmlns:a16="http://schemas.microsoft.com/office/drawing/2014/main" id="{BFB899B5-B288-8EE7-4B79-2DB8062787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7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06ff640d5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06ff640d5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reserve="1">
  <p:cSld name="Title Slide 1">
    <p:bg>
      <p:bgPr>
        <a:solidFill>
          <a:srgbClr val="36999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10" name="Google Shape;10;p2"/>
          <p:cNvSpPr txBox="1">
            <a:spLocks noGrp="1"/>
          </p:cNvSpPr>
          <p:nvPr>
            <p:ph type="title"/>
          </p:nvPr>
        </p:nvSpPr>
        <p:spPr>
          <a:xfrm>
            <a:off x="2513100" y="2741400"/>
            <a:ext cx="6319200" cy="929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2900"/>
              <a:buFont typeface="Lexend"/>
              <a:buNone/>
              <a:defRPr sz="2900" b="1">
                <a:solidFill>
                  <a:schemeClr val="lt1"/>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1" name="Google Shape;11;p2"/>
          <p:cNvSpPr txBox="1">
            <a:spLocks noGrp="1"/>
          </p:cNvSpPr>
          <p:nvPr>
            <p:ph type="title" idx="2"/>
          </p:nvPr>
        </p:nvSpPr>
        <p:spPr>
          <a:xfrm>
            <a:off x="2513100" y="3750250"/>
            <a:ext cx="6319200" cy="127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2200"/>
              <a:buNone/>
              <a:defRPr sz="2200" b="0">
                <a:solidFill>
                  <a:schemeClr val="lt1"/>
                </a:solidFill>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2" name="Google Shape;12;p2"/>
          <p:cNvPicPr preferRelativeResize="0"/>
          <p:nvPr/>
        </p:nvPicPr>
        <p:blipFill rotWithShape="1">
          <a:blip r:embed="rId3">
            <a:alphaModFix/>
          </a:blip>
          <a:srcRect b="12732"/>
          <a:stretch/>
        </p:blipFill>
        <p:spPr>
          <a:xfrm>
            <a:off x="3424738" y="1138750"/>
            <a:ext cx="4495923" cy="1433000"/>
          </a:xfrm>
          <a:prstGeom prst="rect">
            <a:avLst/>
          </a:prstGeom>
          <a:noFill/>
          <a:ln>
            <a:noFill/>
          </a:ln>
        </p:spPr>
      </p:pic>
    </p:spTree>
    <p:extLst>
      <p:ext uri="{BB962C8B-B14F-4D97-AF65-F5344CB8AC3E}">
        <p14:creationId xmlns:p14="http://schemas.microsoft.com/office/powerpoint/2010/main" val="142784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 Body 2R" preserve="1">
  <p:cSld name="Photo + Body 2R">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266700" y="163750"/>
            <a:ext cx="4612800" cy="13140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2800"/>
              <a:buFont typeface="Lexend"/>
              <a:buNone/>
              <a:defRPr b="1">
                <a:solidFill>
                  <a:schemeClr val="accent2"/>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66" name="Google Shape;66;p11"/>
          <p:cNvSpPr/>
          <p:nvPr/>
        </p:nvSpPr>
        <p:spPr>
          <a:xfrm>
            <a:off x="5466900" y="0"/>
            <a:ext cx="3724800" cy="5120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1"/>
          <p:cNvSpPr txBox="1">
            <a:spLocks noGrp="1"/>
          </p:cNvSpPr>
          <p:nvPr>
            <p:ph type="body" idx="1"/>
          </p:nvPr>
        </p:nvSpPr>
        <p:spPr>
          <a:xfrm>
            <a:off x="266700"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2"/>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1"/>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68" name="Google Shape;68;p11"/>
          <p:cNvPicPr preferRelativeResize="0"/>
          <p:nvPr/>
        </p:nvPicPr>
        <p:blipFill rotWithShape="1">
          <a:blip r:embed="rId2">
            <a:alphaModFix amt="40000"/>
          </a:blip>
          <a:srcRect l="55871" t="8478" r="3813" b="8478"/>
          <a:stretch/>
        </p:blipFill>
        <p:spPr>
          <a:xfrm rot="10800000">
            <a:off x="6476200" y="0"/>
            <a:ext cx="2667802" cy="5143498"/>
          </a:xfrm>
          <a:prstGeom prst="rect">
            <a:avLst/>
          </a:prstGeom>
          <a:noFill/>
          <a:ln>
            <a:noFill/>
          </a:ln>
        </p:spPr>
      </p:pic>
      <p:sp>
        <p:nvSpPr>
          <p:cNvPr id="69" name="Google Shape;69;p11"/>
          <p:cNvSpPr/>
          <p:nvPr/>
        </p:nvSpPr>
        <p:spPr>
          <a:xfrm>
            <a:off x="526732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70" name="Google Shape;70;p11"/>
          <p:cNvPicPr preferRelativeResize="0"/>
          <p:nvPr/>
        </p:nvPicPr>
        <p:blipFill>
          <a:blip r:embed="rId3">
            <a:alphaModFix/>
          </a:blip>
          <a:stretch>
            <a:fillRect/>
          </a:stretch>
        </p:blipFill>
        <p:spPr>
          <a:xfrm>
            <a:off x="142925" y="4770150"/>
            <a:ext cx="359774" cy="286201"/>
          </a:xfrm>
          <a:prstGeom prst="rect">
            <a:avLst/>
          </a:prstGeom>
          <a:noFill/>
          <a:ln>
            <a:noFill/>
          </a:ln>
        </p:spPr>
      </p:pic>
    </p:spTree>
    <p:extLst>
      <p:ext uri="{BB962C8B-B14F-4D97-AF65-F5344CB8AC3E}">
        <p14:creationId xmlns:p14="http://schemas.microsoft.com/office/powerpoint/2010/main" val="5437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 Body 3L" preserve="1">
  <p:cSld name="Photo + Body 3L">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219575" y="141425"/>
            <a:ext cx="4612800" cy="13362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73" name="Google Shape;73;p12"/>
          <p:cNvSpPr/>
          <p:nvPr/>
        </p:nvSpPr>
        <p:spPr>
          <a:xfrm>
            <a:off x="-30925" y="0"/>
            <a:ext cx="3724800" cy="5148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2"/>
          <p:cNvSpPr txBox="1">
            <a:spLocks noGrp="1"/>
          </p:cNvSpPr>
          <p:nvPr>
            <p:ph type="body" idx="1"/>
          </p:nvPr>
        </p:nvSpPr>
        <p:spPr>
          <a:xfrm>
            <a:off x="4219575"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1"/>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2"/>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75" name="Google Shape;75;p12"/>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76" name="Google Shape;76;p12"/>
          <p:cNvSpPr/>
          <p:nvPr/>
        </p:nvSpPr>
        <p:spPr>
          <a:xfrm>
            <a:off x="132397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77" name="Google Shape;77;p12"/>
          <p:cNvPicPr preferRelativeResize="0"/>
          <p:nvPr/>
        </p:nvPicPr>
        <p:blipFill>
          <a:blip r:embed="rId3">
            <a:alphaModFix/>
          </a:blip>
          <a:stretch>
            <a:fillRect/>
          </a:stretch>
        </p:blipFill>
        <p:spPr>
          <a:xfrm>
            <a:off x="8651525" y="4770150"/>
            <a:ext cx="359774" cy="286201"/>
          </a:xfrm>
          <a:prstGeom prst="rect">
            <a:avLst/>
          </a:prstGeom>
          <a:noFill/>
          <a:ln>
            <a:noFill/>
          </a:ln>
        </p:spPr>
      </p:pic>
    </p:spTree>
    <p:extLst>
      <p:ext uri="{BB962C8B-B14F-4D97-AF65-F5344CB8AC3E}">
        <p14:creationId xmlns:p14="http://schemas.microsoft.com/office/powerpoint/2010/main" val="175149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 Body 3R" preserve="1">
  <p:cSld name="Photo + Body 3R">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266700" y="156325"/>
            <a:ext cx="4612800" cy="13212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80" name="Google Shape;80;p13"/>
          <p:cNvSpPr/>
          <p:nvPr/>
        </p:nvSpPr>
        <p:spPr>
          <a:xfrm>
            <a:off x="5466900" y="0"/>
            <a:ext cx="3724800" cy="5148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p13"/>
          <p:cNvSpPr txBox="1">
            <a:spLocks noGrp="1"/>
          </p:cNvSpPr>
          <p:nvPr>
            <p:ph type="body" idx="1"/>
          </p:nvPr>
        </p:nvSpPr>
        <p:spPr>
          <a:xfrm>
            <a:off x="266700"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1"/>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2"/>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82" name="Google Shape;82;p13"/>
          <p:cNvPicPr preferRelativeResize="0"/>
          <p:nvPr/>
        </p:nvPicPr>
        <p:blipFill rotWithShape="1">
          <a:blip r:embed="rId2">
            <a:alphaModFix amt="40000"/>
          </a:blip>
          <a:srcRect l="55871" t="8478" r="3813" b="8478"/>
          <a:stretch/>
        </p:blipFill>
        <p:spPr>
          <a:xfrm rot="10800000">
            <a:off x="6476200" y="0"/>
            <a:ext cx="2667802" cy="5143498"/>
          </a:xfrm>
          <a:prstGeom prst="rect">
            <a:avLst/>
          </a:prstGeom>
          <a:noFill/>
          <a:ln>
            <a:noFill/>
          </a:ln>
        </p:spPr>
      </p:pic>
      <p:sp>
        <p:nvSpPr>
          <p:cNvPr id="83" name="Google Shape;83;p13"/>
          <p:cNvSpPr/>
          <p:nvPr/>
        </p:nvSpPr>
        <p:spPr>
          <a:xfrm>
            <a:off x="526732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84" name="Google Shape;84;p13"/>
          <p:cNvPicPr preferRelativeResize="0"/>
          <p:nvPr/>
        </p:nvPicPr>
        <p:blipFill>
          <a:blip r:embed="rId3">
            <a:alphaModFix/>
          </a:blip>
          <a:stretch>
            <a:fillRect/>
          </a:stretch>
        </p:blipFill>
        <p:spPr>
          <a:xfrm>
            <a:off x="142925" y="4770150"/>
            <a:ext cx="359774" cy="286201"/>
          </a:xfrm>
          <a:prstGeom prst="rect">
            <a:avLst/>
          </a:prstGeom>
          <a:noFill/>
          <a:ln>
            <a:noFill/>
          </a:ln>
        </p:spPr>
      </p:pic>
    </p:spTree>
    <p:extLst>
      <p:ext uri="{BB962C8B-B14F-4D97-AF65-F5344CB8AC3E}">
        <p14:creationId xmlns:p14="http://schemas.microsoft.com/office/powerpoint/2010/main" val="209949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 Body 4L" preserve="1">
  <p:cSld name="Photo + Body 4L">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219575" y="148875"/>
            <a:ext cx="4612800" cy="13287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2800"/>
              <a:buFont typeface="Lexend"/>
              <a:buNone/>
              <a:defRPr b="1">
                <a:solidFill>
                  <a:schemeClr val="accent4"/>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87" name="Google Shape;87;p14"/>
          <p:cNvSpPr/>
          <p:nvPr/>
        </p:nvSpPr>
        <p:spPr>
          <a:xfrm>
            <a:off x="-30925" y="-37225"/>
            <a:ext cx="3724800" cy="51807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4"/>
          <p:cNvSpPr txBox="1">
            <a:spLocks noGrp="1"/>
          </p:cNvSpPr>
          <p:nvPr>
            <p:ph type="body" idx="1"/>
          </p:nvPr>
        </p:nvSpPr>
        <p:spPr>
          <a:xfrm>
            <a:off x="4219575"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4"/>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2"/>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89" name="Google Shape;89;p14"/>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90" name="Google Shape;90;p14"/>
          <p:cNvSpPr/>
          <p:nvPr/>
        </p:nvSpPr>
        <p:spPr>
          <a:xfrm>
            <a:off x="132397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91" name="Google Shape;91;p14"/>
          <p:cNvPicPr preferRelativeResize="0"/>
          <p:nvPr/>
        </p:nvPicPr>
        <p:blipFill>
          <a:blip r:embed="rId3">
            <a:alphaModFix/>
          </a:blip>
          <a:stretch>
            <a:fillRect/>
          </a:stretch>
        </p:blipFill>
        <p:spPr>
          <a:xfrm>
            <a:off x="8651525" y="4770150"/>
            <a:ext cx="359774" cy="286201"/>
          </a:xfrm>
          <a:prstGeom prst="rect">
            <a:avLst/>
          </a:prstGeom>
          <a:noFill/>
          <a:ln>
            <a:noFill/>
          </a:ln>
        </p:spPr>
      </p:pic>
    </p:spTree>
    <p:extLst>
      <p:ext uri="{BB962C8B-B14F-4D97-AF65-F5344CB8AC3E}">
        <p14:creationId xmlns:p14="http://schemas.microsoft.com/office/powerpoint/2010/main" val="667406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 Body 4R" preserve="1">
  <p:cSld name="Photo + Body 4R">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266700" y="163750"/>
            <a:ext cx="4612800" cy="13140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2800"/>
              <a:buFont typeface="Lexend"/>
              <a:buNone/>
              <a:defRPr b="1">
                <a:solidFill>
                  <a:schemeClr val="accent4"/>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94" name="Google Shape;94;p15"/>
          <p:cNvSpPr/>
          <p:nvPr/>
        </p:nvSpPr>
        <p:spPr>
          <a:xfrm>
            <a:off x="5466900" y="0"/>
            <a:ext cx="37248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5"/>
          <p:cNvSpPr txBox="1">
            <a:spLocks noGrp="1"/>
          </p:cNvSpPr>
          <p:nvPr>
            <p:ph type="body" idx="1"/>
          </p:nvPr>
        </p:nvSpPr>
        <p:spPr>
          <a:xfrm>
            <a:off x="266700"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4"/>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2"/>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96" name="Google Shape;96;p15"/>
          <p:cNvPicPr preferRelativeResize="0"/>
          <p:nvPr/>
        </p:nvPicPr>
        <p:blipFill rotWithShape="1">
          <a:blip r:embed="rId2">
            <a:alphaModFix amt="40000"/>
          </a:blip>
          <a:srcRect l="55871" t="8478" r="3813" b="8478"/>
          <a:stretch/>
        </p:blipFill>
        <p:spPr>
          <a:xfrm rot="10800000">
            <a:off x="6476200" y="0"/>
            <a:ext cx="2667802" cy="5143498"/>
          </a:xfrm>
          <a:prstGeom prst="rect">
            <a:avLst/>
          </a:prstGeom>
          <a:noFill/>
          <a:ln>
            <a:noFill/>
          </a:ln>
        </p:spPr>
      </p:pic>
      <p:sp>
        <p:nvSpPr>
          <p:cNvPr id="97" name="Google Shape;97;p15"/>
          <p:cNvSpPr/>
          <p:nvPr/>
        </p:nvSpPr>
        <p:spPr>
          <a:xfrm>
            <a:off x="526732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98" name="Google Shape;98;p15"/>
          <p:cNvPicPr preferRelativeResize="0"/>
          <p:nvPr/>
        </p:nvPicPr>
        <p:blipFill>
          <a:blip r:embed="rId3">
            <a:alphaModFix/>
          </a:blip>
          <a:stretch>
            <a:fillRect/>
          </a:stretch>
        </p:blipFill>
        <p:spPr>
          <a:xfrm>
            <a:off x="142925" y="4770150"/>
            <a:ext cx="359774" cy="286201"/>
          </a:xfrm>
          <a:prstGeom prst="rect">
            <a:avLst/>
          </a:prstGeom>
          <a:noFill/>
          <a:ln>
            <a:noFill/>
          </a:ln>
        </p:spPr>
      </p:pic>
    </p:spTree>
    <p:extLst>
      <p:ext uri="{BB962C8B-B14F-4D97-AF65-F5344CB8AC3E}">
        <p14:creationId xmlns:p14="http://schemas.microsoft.com/office/powerpoint/2010/main" val="322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Body 5L" preserve="1">
  <p:cSld name="Photo + Body 5L">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219575" y="200975"/>
            <a:ext cx="4612800" cy="12765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5"/>
              </a:buClr>
              <a:buSzPts val="2800"/>
              <a:buFont typeface="Lexend"/>
              <a:buNone/>
              <a:defRPr b="1">
                <a:solidFill>
                  <a:schemeClr val="accent5"/>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01" name="Google Shape;101;p16"/>
          <p:cNvSpPr/>
          <p:nvPr/>
        </p:nvSpPr>
        <p:spPr>
          <a:xfrm>
            <a:off x="-30925" y="0"/>
            <a:ext cx="37248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6"/>
          <p:cNvSpPr txBox="1">
            <a:spLocks noGrp="1"/>
          </p:cNvSpPr>
          <p:nvPr>
            <p:ph type="body" idx="1"/>
          </p:nvPr>
        </p:nvSpPr>
        <p:spPr>
          <a:xfrm>
            <a:off x="4219575"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5"/>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2"/>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103" name="Google Shape;103;p16"/>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104" name="Google Shape;104;p16"/>
          <p:cNvSpPr/>
          <p:nvPr/>
        </p:nvSpPr>
        <p:spPr>
          <a:xfrm>
            <a:off x="132397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105" name="Google Shape;105;p16"/>
          <p:cNvPicPr preferRelativeResize="0"/>
          <p:nvPr/>
        </p:nvPicPr>
        <p:blipFill>
          <a:blip r:embed="rId3">
            <a:alphaModFix/>
          </a:blip>
          <a:stretch>
            <a:fillRect/>
          </a:stretch>
        </p:blipFill>
        <p:spPr>
          <a:xfrm>
            <a:off x="8651525" y="4770150"/>
            <a:ext cx="359774" cy="286201"/>
          </a:xfrm>
          <a:prstGeom prst="rect">
            <a:avLst/>
          </a:prstGeom>
          <a:noFill/>
          <a:ln>
            <a:noFill/>
          </a:ln>
        </p:spPr>
      </p:pic>
    </p:spTree>
    <p:extLst>
      <p:ext uri="{BB962C8B-B14F-4D97-AF65-F5344CB8AC3E}">
        <p14:creationId xmlns:p14="http://schemas.microsoft.com/office/powerpoint/2010/main" val="417077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 Body 5R" preserve="1">
  <p:cSld name="Photo + Body 5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66700" y="178650"/>
            <a:ext cx="4612800" cy="12990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5"/>
              </a:buClr>
              <a:buSzPts val="2800"/>
              <a:buFont typeface="Lexend"/>
              <a:buNone/>
              <a:defRPr b="1">
                <a:solidFill>
                  <a:schemeClr val="accent5"/>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08" name="Google Shape;108;p17"/>
          <p:cNvSpPr/>
          <p:nvPr/>
        </p:nvSpPr>
        <p:spPr>
          <a:xfrm>
            <a:off x="5466900" y="0"/>
            <a:ext cx="37248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7"/>
          <p:cNvSpPr txBox="1">
            <a:spLocks noGrp="1"/>
          </p:cNvSpPr>
          <p:nvPr>
            <p:ph type="body" idx="1"/>
          </p:nvPr>
        </p:nvSpPr>
        <p:spPr>
          <a:xfrm>
            <a:off x="266700"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5"/>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2"/>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110" name="Google Shape;110;p17"/>
          <p:cNvPicPr preferRelativeResize="0"/>
          <p:nvPr/>
        </p:nvPicPr>
        <p:blipFill rotWithShape="1">
          <a:blip r:embed="rId2">
            <a:alphaModFix amt="40000"/>
          </a:blip>
          <a:srcRect l="55871" t="8478" r="3813" b="8478"/>
          <a:stretch/>
        </p:blipFill>
        <p:spPr>
          <a:xfrm rot="10800000">
            <a:off x="6476200" y="0"/>
            <a:ext cx="2667802" cy="5143498"/>
          </a:xfrm>
          <a:prstGeom prst="rect">
            <a:avLst/>
          </a:prstGeom>
          <a:noFill/>
          <a:ln>
            <a:noFill/>
          </a:ln>
        </p:spPr>
      </p:pic>
      <p:sp>
        <p:nvSpPr>
          <p:cNvPr id="111" name="Google Shape;111;p17"/>
          <p:cNvSpPr/>
          <p:nvPr/>
        </p:nvSpPr>
        <p:spPr>
          <a:xfrm>
            <a:off x="526732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112" name="Google Shape;112;p17"/>
          <p:cNvPicPr preferRelativeResize="0"/>
          <p:nvPr/>
        </p:nvPicPr>
        <p:blipFill>
          <a:blip r:embed="rId3">
            <a:alphaModFix/>
          </a:blip>
          <a:stretch>
            <a:fillRect/>
          </a:stretch>
        </p:blipFill>
        <p:spPr>
          <a:xfrm>
            <a:off x="142925" y="4770150"/>
            <a:ext cx="359774" cy="286201"/>
          </a:xfrm>
          <a:prstGeom prst="rect">
            <a:avLst/>
          </a:prstGeom>
          <a:noFill/>
          <a:ln>
            <a:noFill/>
          </a:ln>
        </p:spPr>
      </p:pic>
    </p:spTree>
    <p:extLst>
      <p:ext uri="{BB962C8B-B14F-4D97-AF65-F5344CB8AC3E}">
        <p14:creationId xmlns:p14="http://schemas.microsoft.com/office/powerpoint/2010/main" val="7231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Blank" preserve="1">
  <p:cSld name="Turquoise - Title and Body Blan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41425"/>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15" name="Google Shape;11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2525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Blank" preserve="1" userDrawn="1">
  <p:cSld name="Magenta-Title and Body Blan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41425"/>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6"/>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6"/>
            </a:solidFill>
            <a:prstDash val="solid"/>
            <a:round/>
            <a:headEnd type="none" w="med" len="med"/>
            <a:tailEnd type="none" w="med" len="med"/>
          </a:ln>
        </p:spPr>
      </p:cxnSp>
      <p:sp>
        <p:nvSpPr>
          <p:cNvPr id="2" name="Google Shape;27;p5">
            <a:extLst>
              <a:ext uri="{FF2B5EF4-FFF2-40B4-BE49-F238E27FC236}">
                <a16:creationId xmlns:a16="http://schemas.microsoft.com/office/drawing/2014/main" id="{BD5F2154-5E22-101C-6E1A-7B144BA326AA}"/>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6"/>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extLst>
      <p:ext uri="{BB962C8B-B14F-4D97-AF65-F5344CB8AC3E}">
        <p14:creationId xmlns:p14="http://schemas.microsoft.com/office/powerpoint/2010/main" val="990804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Blank" preserve="1" userDrawn="1">
  <p:cSld name="Forest_Title and Body Blan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41425"/>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4"/>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1"/>
            </a:solidFill>
            <a:prstDash val="solid"/>
            <a:round/>
            <a:headEnd type="none" w="med" len="med"/>
            <a:tailEnd type="none" w="med" len="med"/>
          </a:ln>
        </p:spPr>
      </p:cxnSp>
      <p:sp>
        <p:nvSpPr>
          <p:cNvPr id="2" name="Google Shape;33;p6">
            <a:extLst>
              <a:ext uri="{FF2B5EF4-FFF2-40B4-BE49-F238E27FC236}">
                <a16:creationId xmlns:a16="http://schemas.microsoft.com/office/drawing/2014/main" id="{ED450B0D-0CF1-2037-9BAF-1A9490C4FCA8}"/>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4"/>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extLst>
      <p:ext uri="{BB962C8B-B14F-4D97-AF65-F5344CB8AC3E}">
        <p14:creationId xmlns:p14="http://schemas.microsoft.com/office/powerpoint/2010/main" val="130273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Copper" type="tx" preserve="1">
  <p:cSld name="Title and Body Copp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137160"/>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2"/>
              </a:buClr>
              <a:buSzPts val="2800"/>
              <a:buFont typeface="Lexend"/>
              <a:buNone/>
              <a:defRPr b="1">
                <a:solidFill>
                  <a:schemeClr val="accent2"/>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5" name="Google Shape;15;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6" name="Google Shape;16;p3"/>
          <p:cNvPicPr preferRelativeResize="0"/>
          <p:nvPr/>
        </p:nvPicPr>
        <p:blipFill rotWithShape="1">
          <a:blip r:embed="rId2">
            <a:alphaModFix amt="12000"/>
          </a:blip>
          <a:srcRect r="52015"/>
          <a:stretch/>
        </p:blipFill>
        <p:spPr>
          <a:xfrm>
            <a:off x="6674584" y="0"/>
            <a:ext cx="2469417" cy="5143502"/>
          </a:xfrm>
          <a:prstGeom prst="rect">
            <a:avLst/>
          </a:prstGeom>
          <a:noFill/>
          <a:ln>
            <a:noFill/>
          </a:ln>
        </p:spPr>
      </p:pic>
      <p:sp>
        <p:nvSpPr>
          <p:cNvPr id="17" name="Google Shape;17;p3"/>
          <p:cNvSpPr/>
          <p:nvPr/>
        </p:nvSpPr>
        <p:spPr>
          <a:xfrm>
            <a:off x="-14575" y="4736425"/>
            <a:ext cx="413700" cy="413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18" name="Google Shape;18;p3"/>
          <p:cNvPicPr preferRelativeResize="0"/>
          <p:nvPr/>
        </p:nvPicPr>
        <p:blipFill>
          <a:blip r:embed="rId3">
            <a:alphaModFix/>
          </a:blip>
          <a:stretch>
            <a:fillRect/>
          </a:stretch>
        </p:blipFill>
        <p:spPr>
          <a:xfrm>
            <a:off x="64875" y="4872814"/>
            <a:ext cx="254813" cy="140925"/>
          </a:xfrm>
          <a:prstGeom prst="rect">
            <a:avLst/>
          </a:prstGeom>
          <a:noFill/>
          <a:ln>
            <a:noFill/>
          </a:ln>
        </p:spPr>
      </p:pic>
    </p:spTree>
    <p:extLst>
      <p:ext uri="{BB962C8B-B14F-4D97-AF65-F5344CB8AC3E}">
        <p14:creationId xmlns:p14="http://schemas.microsoft.com/office/powerpoint/2010/main" val="290348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Blank" preserve="1" userDrawn="1">
  <p:cSld name="Orange_Title and Body Blan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41425"/>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2"/>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2"/>
            </a:solidFill>
            <a:prstDash val="solid"/>
            <a:round/>
            <a:headEnd type="none" w="med" len="med"/>
            <a:tailEnd type="none" w="med" len="med"/>
          </a:ln>
        </p:spPr>
      </p:cxnSp>
      <p:sp>
        <p:nvSpPr>
          <p:cNvPr id="2" name="Google Shape;15;p3">
            <a:extLst>
              <a:ext uri="{FF2B5EF4-FFF2-40B4-BE49-F238E27FC236}">
                <a16:creationId xmlns:a16="http://schemas.microsoft.com/office/drawing/2014/main" id="{BC23BEEF-0EF5-D4C0-3D69-6AF7075F2350}"/>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extLst>
      <p:ext uri="{BB962C8B-B14F-4D97-AF65-F5344CB8AC3E}">
        <p14:creationId xmlns:p14="http://schemas.microsoft.com/office/powerpoint/2010/main" val="1691639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Blank" preserve="1" userDrawn="1">
  <p:cSld name="Sage_Title and Body Blan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41425"/>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5"/>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5"/>
            </a:solidFill>
            <a:prstDash val="solid"/>
            <a:round/>
            <a:headEnd type="none" w="med" len="med"/>
            <a:tailEnd type="none" w="med" len="med"/>
          </a:ln>
        </p:spPr>
      </p:cxnSp>
      <p:sp>
        <p:nvSpPr>
          <p:cNvPr id="3" name="Google Shape;39;p7">
            <a:extLst>
              <a:ext uri="{FF2B5EF4-FFF2-40B4-BE49-F238E27FC236}">
                <a16:creationId xmlns:a16="http://schemas.microsoft.com/office/drawing/2014/main" id="{334AEE98-F03A-86A4-B36B-6F10E2B814BA}"/>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5"/>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extLst>
      <p:ext uri="{BB962C8B-B14F-4D97-AF65-F5344CB8AC3E}">
        <p14:creationId xmlns:p14="http://schemas.microsoft.com/office/powerpoint/2010/main" val="2762888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Orange-Title and Two Columns">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133975"/>
            <a:ext cx="8520600" cy="868800"/>
          </a:xfrm>
          <a:prstGeom prst="rect">
            <a:avLst/>
          </a:prstGeom>
        </p:spPr>
        <p:txBody>
          <a:bodyPr spcFirstLastPara="1" wrap="square" lIns="91425" tIns="91425" rIns="91425" bIns="91425" anchor="b" anchorCtr="0">
            <a:noAutofit/>
          </a:bodyPr>
          <a:lstStyle>
            <a:lvl1pPr marL="0" marR="0" lvl="0" indent="0" algn="l" rtl="0">
              <a:lnSpc>
                <a:spcPct val="95000"/>
              </a:lnSpc>
              <a:spcBef>
                <a:spcPts val="0"/>
              </a:spcBef>
              <a:spcAft>
                <a:spcPts val="0"/>
              </a:spcAft>
              <a:buClr>
                <a:schemeClr val="accent2"/>
              </a:buClr>
              <a:buSzPts val="2800"/>
              <a:buFont typeface="Lexend"/>
              <a:buNone/>
              <a:defRPr>
                <a:solidFill>
                  <a:schemeClr val="accent2"/>
                </a:solidFill>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25" name="Google Shape;125;p20"/>
          <p:cNvSpPr txBox="1">
            <a:spLocks noGrp="1"/>
          </p:cNvSpPr>
          <p:nvPr>
            <p:ph type="body" idx="1"/>
          </p:nvPr>
        </p:nvSpPr>
        <p:spPr>
          <a:xfrm>
            <a:off x="311700" y="1152475"/>
            <a:ext cx="4069469"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
        <p:nvSpPr>
          <p:cNvPr id="126" name="Google Shape;126;p20"/>
          <p:cNvSpPr txBox="1">
            <a:spLocks noGrp="1"/>
          </p:cNvSpPr>
          <p:nvPr>
            <p:ph type="body" idx="2"/>
          </p:nvPr>
        </p:nvSpPr>
        <p:spPr>
          <a:xfrm>
            <a:off x="4683320" y="1152475"/>
            <a:ext cx="406908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600"/>
              </a:spcAft>
              <a:buClr>
                <a:schemeClr val="accent2"/>
              </a:buClr>
              <a:buSzPts val="1800"/>
              <a:buFont typeface="Lexend"/>
              <a:buChar char="●"/>
              <a:defRPr>
                <a:latin typeface="Lexend"/>
                <a:ea typeface="Lexend"/>
                <a:cs typeface="Lexend"/>
                <a:sym typeface="Lexend"/>
              </a:defRPr>
            </a:lvl1pPr>
            <a:lvl2pPr marL="914400" lvl="1" indent="-336550" rtl="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rtl="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rtl="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rtl="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rtl="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rtl="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rtl="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rtl="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27" name="Google Shape;127;p20"/>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28" name="Google Shape;128;p20"/>
          <p:cNvCxnSpPr/>
          <p:nvPr/>
        </p:nvCxnSpPr>
        <p:spPr>
          <a:xfrm flipH="1">
            <a:off x="-22225" y="4913250"/>
            <a:ext cx="8612700" cy="690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90560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133975"/>
            <a:ext cx="8520600" cy="868800"/>
          </a:xfrm>
          <a:prstGeom prst="rect">
            <a:avLst/>
          </a:prstGeom>
        </p:spPr>
        <p:txBody>
          <a:bodyPr spcFirstLastPara="1" wrap="square" lIns="91425" tIns="91425" rIns="91425" bIns="91425" anchor="b" anchorCtr="0">
            <a:noAutofit/>
          </a:bodyPr>
          <a:lstStyle>
            <a:lvl1pPr marL="0" marR="0" lvl="0" indent="0" algn="l" rtl="0">
              <a:lnSpc>
                <a:spcPct val="95000"/>
              </a:lnSpc>
              <a:spcBef>
                <a:spcPts val="0"/>
              </a:spcBef>
              <a:spcAft>
                <a:spcPts val="0"/>
              </a:spcAft>
              <a:buClr>
                <a:schemeClr val="accent2"/>
              </a:buClr>
              <a:buSzPts val="2800"/>
              <a:buFont typeface="Lexend"/>
              <a:buNone/>
              <a:defRPr>
                <a:solidFill>
                  <a:schemeClr val="accent1"/>
                </a:solidFill>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27" name="Google Shape;127;p20"/>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28" name="Google Shape;128;p20"/>
          <p:cNvCxnSpPr/>
          <p:nvPr/>
        </p:nvCxnSpPr>
        <p:spPr>
          <a:xfrm flipH="1">
            <a:off x="-22225" y="4913250"/>
            <a:ext cx="8612700" cy="6900"/>
          </a:xfrm>
          <a:prstGeom prst="straightConnector1">
            <a:avLst/>
          </a:prstGeom>
          <a:noFill/>
          <a:ln w="9525" cap="flat" cmpd="sng">
            <a:solidFill>
              <a:schemeClr val="accent1"/>
            </a:solidFill>
            <a:prstDash val="solid"/>
            <a:round/>
            <a:headEnd type="none" w="med" len="med"/>
            <a:tailEnd type="none" w="med" len="med"/>
          </a:ln>
        </p:spPr>
      </p:cxnSp>
      <p:sp>
        <p:nvSpPr>
          <p:cNvPr id="2" name="Google Shape;115;p18">
            <a:extLst>
              <a:ext uri="{FF2B5EF4-FFF2-40B4-BE49-F238E27FC236}">
                <a16:creationId xmlns:a16="http://schemas.microsoft.com/office/drawing/2014/main" id="{C5E1189A-917D-1808-1B8C-901E063FA270}"/>
              </a:ext>
            </a:extLst>
          </p:cNvPr>
          <p:cNvSpPr txBox="1">
            <a:spLocks noGrp="1"/>
          </p:cNvSpPr>
          <p:nvPr>
            <p:ph type="body" idx="10"/>
          </p:nvPr>
        </p:nvSpPr>
        <p:spPr>
          <a:xfrm>
            <a:off x="311699" y="1152475"/>
            <a:ext cx="406908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
        <p:nvSpPr>
          <p:cNvPr id="3" name="Google Shape;115;p18">
            <a:extLst>
              <a:ext uri="{FF2B5EF4-FFF2-40B4-BE49-F238E27FC236}">
                <a16:creationId xmlns:a16="http://schemas.microsoft.com/office/drawing/2014/main" id="{1B00F87A-1546-2202-FADF-558F5A91C52F}"/>
              </a:ext>
            </a:extLst>
          </p:cNvPr>
          <p:cNvSpPr txBox="1">
            <a:spLocks noGrp="1"/>
          </p:cNvSpPr>
          <p:nvPr>
            <p:ph type="body" idx="11"/>
          </p:nvPr>
        </p:nvSpPr>
        <p:spPr>
          <a:xfrm>
            <a:off x="4691268" y="1152475"/>
            <a:ext cx="406908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extLst>
      <p:ext uri="{BB962C8B-B14F-4D97-AF65-F5344CB8AC3E}">
        <p14:creationId xmlns:p14="http://schemas.microsoft.com/office/powerpoint/2010/main" val="128742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137160"/>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spcBef>
                <a:spcPts val="0"/>
              </a:spcBef>
              <a:spcAft>
                <a:spcPts val="0"/>
              </a:spcAft>
              <a:buSzPts val="2800"/>
              <a:buFont typeface="Lexend"/>
              <a:buNone/>
              <a:defRPr>
                <a:latin typeface="Lexend"/>
                <a:ea typeface="Lexend"/>
                <a:cs typeface="Lexend"/>
                <a:sym typeface="Lexend"/>
              </a:defRPr>
            </a:lvl2pPr>
            <a:lvl3pPr lvl="2">
              <a:spcBef>
                <a:spcPts val="0"/>
              </a:spcBef>
              <a:spcAft>
                <a:spcPts val="0"/>
              </a:spcAft>
              <a:buSzPts val="2800"/>
              <a:buFont typeface="Lexend"/>
              <a:buNone/>
              <a:defRPr>
                <a:latin typeface="Lexend"/>
                <a:ea typeface="Lexend"/>
                <a:cs typeface="Lexend"/>
                <a:sym typeface="Lexend"/>
              </a:defRPr>
            </a:lvl3pPr>
            <a:lvl4pPr lvl="3">
              <a:spcBef>
                <a:spcPts val="0"/>
              </a:spcBef>
              <a:spcAft>
                <a:spcPts val="0"/>
              </a:spcAft>
              <a:buSzPts val="2800"/>
              <a:buFont typeface="Lexend"/>
              <a:buNone/>
              <a:defRPr>
                <a:latin typeface="Lexend"/>
                <a:ea typeface="Lexend"/>
                <a:cs typeface="Lexend"/>
                <a:sym typeface="Lexend"/>
              </a:defRPr>
            </a:lvl4pPr>
            <a:lvl5pPr lvl="4">
              <a:spcBef>
                <a:spcPts val="0"/>
              </a:spcBef>
              <a:spcAft>
                <a:spcPts val="0"/>
              </a:spcAft>
              <a:buSzPts val="2800"/>
              <a:buFont typeface="Lexend"/>
              <a:buNone/>
              <a:defRPr>
                <a:latin typeface="Lexend"/>
                <a:ea typeface="Lexend"/>
                <a:cs typeface="Lexend"/>
                <a:sym typeface="Lexend"/>
              </a:defRPr>
            </a:lvl5pPr>
            <a:lvl6pPr lvl="5">
              <a:spcBef>
                <a:spcPts val="0"/>
              </a:spcBef>
              <a:spcAft>
                <a:spcPts val="0"/>
              </a:spcAft>
              <a:buSzPts val="2800"/>
              <a:buFont typeface="Lexend"/>
              <a:buNone/>
              <a:defRPr>
                <a:latin typeface="Lexend"/>
                <a:ea typeface="Lexend"/>
                <a:cs typeface="Lexend"/>
                <a:sym typeface="Lexend"/>
              </a:defRPr>
            </a:lvl6pPr>
            <a:lvl7pPr lvl="6">
              <a:spcBef>
                <a:spcPts val="0"/>
              </a:spcBef>
              <a:spcAft>
                <a:spcPts val="0"/>
              </a:spcAft>
              <a:buSzPts val="2800"/>
              <a:buFont typeface="Lexend"/>
              <a:buNone/>
              <a:defRPr>
                <a:latin typeface="Lexend"/>
                <a:ea typeface="Lexend"/>
                <a:cs typeface="Lexend"/>
                <a:sym typeface="Lexend"/>
              </a:defRPr>
            </a:lvl7pPr>
            <a:lvl8pPr lvl="7">
              <a:spcBef>
                <a:spcPts val="0"/>
              </a:spcBef>
              <a:spcAft>
                <a:spcPts val="0"/>
              </a:spcAft>
              <a:buSzPts val="2800"/>
              <a:buFont typeface="Lexend"/>
              <a:buNone/>
              <a:defRPr>
                <a:latin typeface="Lexend"/>
                <a:ea typeface="Lexend"/>
                <a:cs typeface="Lexend"/>
                <a:sym typeface="Lexend"/>
              </a:defRPr>
            </a:lvl8pPr>
            <a:lvl9pPr lvl="8">
              <a:spcBef>
                <a:spcPts val="0"/>
              </a:spcBef>
              <a:spcAft>
                <a:spcPts val="0"/>
              </a:spcAft>
              <a:buSzPts val="2800"/>
              <a:buFont typeface="Lexend"/>
              <a:buNone/>
              <a:defRPr>
                <a:latin typeface="Lexend"/>
                <a:ea typeface="Lexend"/>
                <a:cs typeface="Lexend"/>
                <a:sym typeface="Lexend"/>
              </a:defRPr>
            </a:lvl9pPr>
          </a:lstStyle>
          <a:p>
            <a:r>
              <a:rPr lang="en-US"/>
              <a:t>Click to edit Master title style</a:t>
            </a:r>
            <a:endParaRPr/>
          </a:p>
        </p:txBody>
      </p:sp>
      <p:pic>
        <p:nvPicPr>
          <p:cNvPr id="131" name="Google Shape;131;p21"/>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32" name="Google Shape;132;p21"/>
          <p:cNvCxnSpPr/>
          <p:nvPr/>
        </p:nvCxnSpPr>
        <p:spPr>
          <a:xfrm flipH="1">
            <a:off x="7475" y="4913250"/>
            <a:ext cx="8583000" cy="6900"/>
          </a:xfrm>
          <a:prstGeom prst="straightConnector1">
            <a:avLst/>
          </a:prstGeom>
          <a:noFill/>
          <a:ln w="9525" cap="flat" cmpd="sng">
            <a:solidFill>
              <a:schemeClr val="accent6"/>
            </a:solidFill>
            <a:prstDash val="solid"/>
            <a:round/>
            <a:headEnd type="none" w="med" len="med"/>
            <a:tailEnd type="none" w="med" len="med"/>
          </a:ln>
        </p:spPr>
      </p:cxnSp>
    </p:spTree>
    <p:extLst>
      <p:ext uri="{BB962C8B-B14F-4D97-AF65-F5344CB8AC3E}">
        <p14:creationId xmlns:p14="http://schemas.microsoft.com/office/powerpoint/2010/main" val="104126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hapter Break Turquoise" preserve="1">
  <p:cSld name="Chapter Break Turquoise">
    <p:bg>
      <p:bgPr>
        <a:solidFill>
          <a:srgbClr val="369992"/>
        </a:solidFill>
        <a:effectLst/>
      </p:bgPr>
    </p:bg>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5" name="Google Shape;135;p22"/>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36" name="Google Shape;136;p22"/>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291687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pter Break Copper" preserve="1">
  <p:cSld name="Chapter Break Copper">
    <p:bg>
      <p:bgPr>
        <a:solidFill>
          <a:schemeClr val="accent2"/>
        </a:solidFill>
        <a:effectLst/>
      </p:bgPr>
    </p:bg>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9" name="Google Shape;139;p23"/>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40" name="Google Shape;140;p23"/>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577547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pter Break Pine" preserve="1">
  <p:cSld name="Chapter Break Pine">
    <p:bg>
      <p:bgPr>
        <a:solidFill>
          <a:schemeClr val="accent4"/>
        </a:solidFill>
        <a:effectLst/>
      </p:bgPr>
    </p:bg>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43" name="Google Shape;143;p24"/>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44" name="Google Shape;144;p24"/>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1542313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hapter Break Sage" preserve="1">
  <p:cSld name="Chapter Break Sage">
    <p:bg>
      <p:bgPr>
        <a:solidFill>
          <a:schemeClr val="accent5"/>
        </a:solidFill>
        <a:effectLst/>
      </p:bgPr>
    </p:bg>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47" name="Google Shape;147;p25"/>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48" name="Google Shape;148;p25"/>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3281616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pter Break Magenta" preserve="1">
  <p:cSld name="Chapter Break Magenta">
    <p:bg>
      <p:bgPr>
        <a:solidFill>
          <a:schemeClr val="accent6"/>
        </a:solidFill>
        <a:effectLst/>
      </p:bgPr>
    </p:bg>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51" name="Google Shape;151;p26"/>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196326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urquoise" preserve="1">
  <p:cSld name="Title and Body Turquoise">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137160"/>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22" name="Google Shape;22;p4"/>
          <p:cNvPicPr preferRelativeResize="0"/>
          <p:nvPr/>
        </p:nvPicPr>
        <p:blipFill rotWithShape="1">
          <a:blip r:embed="rId2">
            <a:alphaModFix amt="12000"/>
          </a:blip>
          <a:srcRect r="51990"/>
          <a:stretch/>
        </p:blipFill>
        <p:spPr>
          <a:xfrm>
            <a:off x="6674584" y="0"/>
            <a:ext cx="2469417" cy="5143501"/>
          </a:xfrm>
          <a:prstGeom prst="rect">
            <a:avLst/>
          </a:prstGeom>
          <a:noFill/>
          <a:ln>
            <a:noFill/>
          </a:ln>
        </p:spPr>
      </p:pic>
      <p:sp>
        <p:nvSpPr>
          <p:cNvPr id="23" name="Google Shape;23;p4"/>
          <p:cNvSpPr/>
          <p:nvPr/>
        </p:nvSpPr>
        <p:spPr>
          <a:xfrm>
            <a:off x="-14575" y="4736425"/>
            <a:ext cx="413700" cy="413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24" name="Google Shape;24;p4"/>
          <p:cNvPicPr preferRelativeResize="0"/>
          <p:nvPr/>
        </p:nvPicPr>
        <p:blipFill>
          <a:blip r:embed="rId3">
            <a:alphaModFix/>
          </a:blip>
          <a:stretch>
            <a:fillRect/>
          </a:stretch>
        </p:blipFill>
        <p:spPr>
          <a:xfrm>
            <a:off x="64875" y="4872814"/>
            <a:ext cx="254813" cy="140925"/>
          </a:xfrm>
          <a:prstGeom prst="rect">
            <a:avLst/>
          </a:prstGeom>
          <a:noFill/>
          <a:ln>
            <a:noFill/>
          </a:ln>
        </p:spPr>
      </p:pic>
    </p:spTree>
    <p:extLst>
      <p:ext uri="{BB962C8B-B14F-4D97-AF65-F5344CB8AC3E}">
        <p14:creationId xmlns:p14="http://schemas.microsoft.com/office/powerpoint/2010/main" val="922064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hapter Break Magenta 2" preserve="1">
  <p:cSld name="Chapter Break Magenta 2">
    <p:bg>
      <p:bgPr>
        <a:solidFill>
          <a:schemeClr val="accent6"/>
        </a:solidFill>
        <a:effectLst/>
      </p:bgPr>
    </p:bg>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5" name="Google Shape;155;p27"/>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6" name="Google Shape;156;p27"/>
          <p:cNvSpPr txBox="1">
            <a:spLocks noGrp="1"/>
          </p:cNvSpPr>
          <p:nvPr>
            <p:ph type="title" idx="2"/>
          </p:nvPr>
        </p:nvSpPr>
        <p:spPr>
          <a:xfrm>
            <a:off x="468825" y="1287575"/>
            <a:ext cx="8206800" cy="100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7" name="Google Shape;157;p27"/>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4265772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apter Break Turquoise 2" preserve="1">
  <p:cSld name="Chapter Break Turquoise 2">
    <p:bg>
      <p:bgPr>
        <a:solidFill>
          <a:schemeClr val="accent1"/>
        </a:solidFill>
        <a:effectLst/>
      </p:bgPr>
    </p:bg>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468825" y="230750"/>
            <a:ext cx="8206800" cy="1352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r>
              <a:rPr lang="en-US"/>
              <a:t>Click to edit Master title style</a:t>
            </a:r>
            <a:endParaRPr/>
          </a:p>
        </p:txBody>
      </p:sp>
      <p:sp>
        <p:nvSpPr>
          <p:cNvPr id="160" name="Google Shape;160;p28"/>
          <p:cNvSpPr txBox="1">
            <a:spLocks noGrp="1"/>
          </p:cNvSpPr>
          <p:nvPr>
            <p:ph type="title" idx="2"/>
          </p:nvPr>
        </p:nvSpPr>
        <p:spPr>
          <a:xfrm>
            <a:off x="468825" y="1287575"/>
            <a:ext cx="8206800" cy="1007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400"/>
              <a:buNone/>
              <a:defRPr sz="2400" b="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61" name="Google Shape;161;p28"/>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pic>
        <p:nvPicPr>
          <p:cNvPr id="162" name="Google Shape;162;p28"/>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102174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apter Break Copper 2" preserve="1">
  <p:cSld name="Chapter Break Copper 2">
    <p:bg>
      <p:bgPr>
        <a:solidFill>
          <a:schemeClr val="accent2"/>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468825" y="253075"/>
            <a:ext cx="8206800" cy="1330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sp>
        <p:nvSpPr>
          <p:cNvPr id="165" name="Google Shape;165;p29"/>
          <p:cNvSpPr txBox="1">
            <a:spLocks noGrp="1"/>
          </p:cNvSpPr>
          <p:nvPr>
            <p:ph type="title" idx="2"/>
          </p:nvPr>
        </p:nvSpPr>
        <p:spPr>
          <a:xfrm>
            <a:off x="468825" y="1287575"/>
            <a:ext cx="8206800" cy="1007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400"/>
              <a:buNone/>
              <a:defRPr sz="2400" b="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66" name="Google Shape;166;p29"/>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pic>
        <p:nvPicPr>
          <p:cNvPr id="167" name="Google Shape;167;p29"/>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4110514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hapter Break Pine 2" preserve="1">
  <p:cSld name="Chapter Break Pine 2">
    <p:bg>
      <p:bgPr>
        <a:solidFill>
          <a:schemeClr val="accent4"/>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68825" y="245625"/>
            <a:ext cx="8206800" cy="1337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200"/>
              <a:buFont typeface="Lexend"/>
              <a:buNone/>
              <a:defRPr sz="42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sp>
        <p:nvSpPr>
          <p:cNvPr id="170" name="Google Shape;170;p30"/>
          <p:cNvSpPr txBox="1">
            <a:spLocks noGrp="1"/>
          </p:cNvSpPr>
          <p:nvPr>
            <p:ph type="title" idx="2"/>
          </p:nvPr>
        </p:nvSpPr>
        <p:spPr>
          <a:xfrm>
            <a:off x="468825" y="1287575"/>
            <a:ext cx="8206800" cy="1007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400"/>
              <a:buNone/>
              <a:defRPr sz="2400" b="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71" name="Google Shape;171;p30"/>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pic>
        <p:nvPicPr>
          <p:cNvPr id="172" name="Google Shape;172;p30"/>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2390530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hapter Break Sage 2" preserve="1">
  <p:cSld name="Chapter Break Sage 2">
    <p:bg>
      <p:bgPr>
        <a:solidFill>
          <a:schemeClr val="accent5"/>
        </a:solidFill>
        <a:effectLst/>
      </p:bgPr>
    </p:bg>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468825" y="1287575"/>
            <a:ext cx="8206800" cy="1007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400"/>
              <a:buNone/>
              <a:defRPr sz="2400" b="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75" name="Google Shape;175;p31"/>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pic>
        <p:nvPicPr>
          <p:cNvPr id="176" name="Google Shape;176;p31"/>
          <p:cNvPicPr preferRelativeResize="0"/>
          <p:nvPr/>
        </p:nvPicPr>
        <p:blipFill>
          <a:blip r:embed="rId3">
            <a:alphaModFix/>
          </a:blip>
          <a:stretch>
            <a:fillRect/>
          </a:stretch>
        </p:blipFill>
        <p:spPr>
          <a:xfrm>
            <a:off x="7868537" y="4622637"/>
            <a:ext cx="1092224" cy="398925"/>
          </a:xfrm>
          <a:prstGeom prst="rect">
            <a:avLst/>
          </a:prstGeom>
          <a:noFill/>
          <a:ln>
            <a:noFill/>
          </a:ln>
        </p:spPr>
      </p:pic>
      <p:sp>
        <p:nvSpPr>
          <p:cNvPr id="177" name="Google Shape;177;p31"/>
          <p:cNvSpPr txBox="1">
            <a:spLocks noGrp="1"/>
          </p:cNvSpPr>
          <p:nvPr>
            <p:ph type="title" idx="2"/>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1714687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1" preserve="1">
  <p:cSld name="Section Title and Description 1">
    <p:spTree>
      <p:nvGrpSpPr>
        <p:cNvPr id="1" name="Shape 178"/>
        <p:cNvGrpSpPr/>
        <p:nvPr/>
      </p:nvGrpSpPr>
      <p:grpSpPr>
        <a:xfrm>
          <a:off x="0" y="0"/>
          <a:ext cx="0" cy="0"/>
          <a:chOff x="0" y="0"/>
          <a:chExt cx="0" cy="0"/>
        </a:xfrm>
      </p:grpSpPr>
      <p:sp>
        <p:nvSpPr>
          <p:cNvPr id="179" name="Google Shape;179;p32"/>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32"/>
          <p:cNvPicPr preferRelativeResize="0"/>
          <p:nvPr/>
        </p:nvPicPr>
        <p:blipFill rotWithShape="1">
          <a:blip r:embed="rId2">
            <a:alphaModFix amt="10000"/>
          </a:blip>
          <a:srcRect l="55871" t="8478" r="3813" b="8478"/>
          <a:stretch/>
        </p:blipFill>
        <p:spPr>
          <a:xfrm rot="10800000">
            <a:off x="6476200" y="0"/>
            <a:ext cx="2667802" cy="5143498"/>
          </a:xfrm>
          <a:prstGeom prst="rect">
            <a:avLst/>
          </a:prstGeom>
          <a:noFill/>
          <a:ln>
            <a:noFill/>
          </a:ln>
        </p:spPr>
      </p:pic>
      <p:sp>
        <p:nvSpPr>
          <p:cNvPr id="181" name="Google Shape;181;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3600"/>
              <a:buFont typeface="Lexend"/>
              <a:buNone/>
              <a:defRPr sz="3600" b="1">
                <a:solidFill>
                  <a:schemeClr val="accent1"/>
                </a:solidFill>
                <a:latin typeface="Lexend"/>
                <a:ea typeface="Lexend"/>
                <a:cs typeface="Lexend"/>
                <a:sym typeface="Lexend"/>
              </a:defRPr>
            </a:lvl1pPr>
            <a:lvl2pPr lvl="1" algn="ctr">
              <a:spcBef>
                <a:spcPts val="0"/>
              </a:spcBef>
              <a:spcAft>
                <a:spcPts val="0"/>
              </a:spcAft>
              <a:buSzPts val="4200"/>
              <a:buFont typeface="Lexend"/>
              <a:buNone/>
              <a:defRPr sz="4200">
                <a:latin typeface="Lexend"/>
                <a:ea typeface="Lexend"/>
                <a:cs typeface="Lexend"/>
                <a:sym typeface="Lexend"/>
              </a:defRPr>
            </a:lvl2pPr>
            <a:lvl3pPr lvl="2" algn="ctr">
              <a:spcBef>
                <a:spcPts val="0"/>
              </a:spcBef>
              <a:spcAft>
                <a:spcPts val="0"/>
              </a:spcAft>
              <a:buSzPts val="4200"/>
              <a:buFont typeface="Lexend"/>
              <a:buNone/>
              <a:defRPr sz="4200">
                <a:latin typeface="Lexend"/>
                <a:ea typeface="Lexend"/>
                <a:cs typeface="Lexend"/>
                <a:sym typeface="Lexend"/>
              </a:defRPr>
            </a:lvl3pPr>
            <a:lvl4pPr lvl="3" algn="ctr">
              <a:spcBef>
                <a:spcPts val="0"/>
              </a:spcBef>
              <a:spcAft>
                <a:spcPts val="0"/>
              </a:spcAft>
              <a:buSzPts val="4200"/>
              <a:buFont typeface="Lexend"/>
              <a:buNone/>
              <a:defRPr sz="4200">
                <a:latin typeface="Lexend"/>
                <a:ea typeface="Lexend"/>
                <a:cs typeface="Lexend"/>
                <a:sym typeface="Lexend"/>
              </a:defRPr>
            </a:lvl4pPr>
            <a:lvl5pPr lvl="4" algn="ctr">
              <a:spcBef>
                <a:spcPts val="0"/>
              </a:spcBef>
              <a:spcAft>
                <a:spcPts val="0"/>
              </a:spcAft>
              <a:buSzPts val="4200"/>
              <a:buFont typeface="Lexend"/>
              <a:buNone/>
              <a:defRPr sz="4200">
                <a:latin typeface="Lexend"/>
                <a:ea typeface="Lexend"/>
                <a:cs typeface="Lexend"/>
                <a:sym typeface="Lexend"/>
              </a:defRPr>
            </a:lvl5pPr>
            <a:lvl6pPr lvl="5" algn="ctr">
              <a:spcBef>
                <a:spcPts val="0"/>
              </a:spcBef>
              <a:spcAft>
                <a:spcPts val="0"/>
              </a:spcAft>
              <a:buSzPts val="4200"/>
              <a:buFont typeface="Lexend"/>
              <a:buNone/>
              <a:defRPr sz="4200">
                <a:latin typeface="Lexend"/>
                <a:ea typeface="Lexend"/>
                <a:cs typeface="Lexend"/>
                <a:sym typeface="Lexend"/>
              </a:defRPr>
            </a:lvl6pPr>
            <a:lvl7pPr lvl="6" algn="ctr">
              <a:spcBef>
                <a:spcPts val="0"/>
              </a:spcBef>
              <a:spcAft>
                <a:spcPts val="0"/>
              </a:spcAft>
              <a:buSzPts val="4200"/>
              <a:buFont typeface="Lexend"/>
              <a:buNone/>
              <a:defRPr sz="4200">
                <a:latin typeface="Lexend"/>
                <a:ea typeface="Lexend"/>
                <a:cs typeface="Lexend"/>
                <a:sym typeface="Lexend"/>
              </a:defRPr>
            </a:lvl7pPr>
            <a:lvl8pPr lvl="7" algn="ctr">
              <a:spcBef>
                <a:spcPts val="0"/>
              </a:spcBef>
              <a:spcAft>
                <a:spcPts val="0"/>
              </a:spcAft>
              <a:buSzPts val="4200"/>
              <a:buFont typeface="Lexend"/>
              <a:buNone/>
              <a:defRPr sz="4200">
                <a:latin typeface="Lexend"/>
                <a:ea typeface="Lexend"/>
                <a:cs typeface="Lexend"/>
                <a:sym typeface="Lexend"/>
              </a:defRPr>
            </a:lvl8pPr>
            <a:lvl9pPr lvl="8" algn="ctr">
              <a:spcBef>
                <a:spcPts val="0"/>
              </a:spcBef>
              <a:spcAft>
                <a:spcPts val="0"/>
              </a:spcAft>
              <a:buSzPts val="4200"/>
              <a:buFont typeface="Lexend"/>
              <a:buNone/>
              <a:defRPr sz="4200">
                <a:latin typeface="Lexend"/>
                <a:ea typeface="Lexend"/>
                <a:cs typeface="Lexend"/>
                <a:sym typeface="Lexend"/>
              </a:defRPr>
            </a:lvl9pPr>
          </a:lstStyle>
          <a:p>
            <a:r>
              <a:rPr lang="en-US"/>
              <a:t>Click to edit Master title style</a:t>
            </a:r>
            <a:endParaRPr/>
          </a:p>
        </p:txBody>
      </p:sp>
      <p:sp>
        <p:nvSpPr>
          <p:cNvPr id="182" name="Google Shape;182;p3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900"/>
              <a:buFont typeface="Lexend"/>
              <a:buNone/>
              <a:defRPr sz="1900">
                <a:latin typeface="Lexend"/>
                <a:ea typeface="Lexend"/>
                <a:cs typeface="Lexend"/>
                <a:sym typeface="Lexend"/>
              </a:defRPr>
            </a:lvl1pPr>
            <a:lvl2pPr lvl="1" algn="ctr">
              <a:lnSpc>
                <a:spcPct val="100000"/>
              </a:lnSpc>
              <a:spcBef>
                <a:spcPts val="0"/>
              </a:spcBef>
              <a:spcAft>
                <a:spcPts val="0"/>
              </a:spcAft>
              <a:buSzPts val="2100"/>
              <a:buFont typeface="Lexend"/>
              <a:buNone/>
              <a:defRPr sz="2100">
                <a:latin typeface="Lexend"/>
                <a:ea typeface="Lexend"/>
                <a:cs typeface="Lexend"/>
                <a:sym typeface="Lexend"/>
              </a:defRPr>
            </a:lvl2pPr>
            <a:lvl3pPr lvl="2" algn="ctr">
              <a:lnSpc>
                <a:spcPct val="100000"/>
              </a:lnSpc>
              <a:spcBef>
                <a:spcPts val="0"/>
              </a:spcBef>
              <a:spcAft>
                <a:spcPts val="0"/>
              </a:spcAft>
              <a:buSzPts val="2100"/>
              <a:buFont typeface="Lexend"/>
              <a:buNone/>
              <a:defRPr sz="2100">
                <a:latin typeface="Lexend"/>
                <a:ea typeface="Lexend"/>
                <a:cs typeface="Lexend"/>
                <a:sym typeface="Lexend"/>
              </a:defRPr>
            </a:lvl3pPr>
            <a:lvl4pPr lvl="3" algn="ctr">
              <a:lnSpc>
                <a:spcPct val="100000"/>
              </a:lnSpc>
              <a:spcBef>
                <a:spcPts val="0"/>
              </a:spcBef>
              <a:spcAft>
                <a:spcPts val="0"/>
              </a:spcAft>
              <a:buSzPts val="2100"/>
              <a:buFont typeface="Lexend"/>
              <a:buNone/>
              <a:defRPr sz="2100">
                <a:latin typeface="Lexend"/>
                <a:ea typeface="Lexend"/>
                <a:cs typeface="Lexend"/>
                <a:sym typeface="Lexend"/>
              </a:defRPr>
            </a:lvl4pPr>
            <a:lvl5pPr lvl="4" algn="ctr">
              <a:lnSpc>
                <a:spcPct val="100000"/>
              </a:lnSpc>
              <a:spcBef>
                <a:spcPts val="0"/>
              </a:spcBef>
              <a:spcAft>
                <a:spcPts val="0"/>
              </a:spcAft>
              <a:buSzPts val="2100"/>
              <a:buFont typeface="Lexend"/>
              <a:buNone/>
              <a:defRPr sz="2100">
                <a:latin typeface="Lexend"/>
                <a:ea typeface="Lexend"/>
                <a:cs typeface="Lexend"/>
                <a:sym typeface="Lexend"/>
              </a:defRPr>
            </a:lvl5pPr>
            <a:lvl6pPr lvl="5" algn="ctr">
              <a:lnSpc>
                <a:spcPct val="100000"/>
              </a:lnSpc>
              <a:spcBef>
                <a:spcPts val="0"/>
              </a:spcBef>
              <a:spcAft>
                <a:spcPts val="0"/>
              </a:spcAft>
              <a:buSzPts val="2100"/>
              <a:buFont typeface="Lexend"/>
              <a:buNone/>
              <a:defRPr sz="2100">
                <a:latin typeface="Lexend"/>
                <a:ea typeface="Lexend"/>
                <a:cs typeface="Lexend"/>
                <a:sym typeface="Lexend"/>
              </a:defRPr>
            </a:lvl6pPr>
            <a:lvl7pPr lvl="6" algn="ctr">
              <a:lnSpc>
                <a:spcPct val="100000"/>
              </a:lnSpc>
              <a:spcBef>
                <a:spcPts val="0"/>
              </a:spcBef>
              <a:spcAft>
                <a:spcPts val="0"/>
              </a:spcAft>
              <a:buSzPts val="2100"/>
              <a:buFont typeface="Lexend"/>
              <a:buNone/>
              <a:defRPr sz="2100">
                <a:latin typeface="Lexend"/>
                <a:ea typeface="Lexend"/>
                <a:cs typeface="Lexend"/>
                <a:sym typeface="Lexend"/>
              </a:defRPr>
            </a:lvl7pPr>
            <a:lvl8pPr lvl="7" algn="ctr">
              <a:lnSpc>
                <a:spcPct val="100000"/>
              </a:lnSpc>
              <a:spcBef>
                <a:spcPts val="0"/>
              </a:spcBef>
              <a:spcAft>
                <a:spcPts val="0"/>
              </a:spcAft>
              <a:buSzPts val="2100"/>
              <a:buFont typeface="Lexend"/>
              <a:buNone/>
              <a:defRPr sz="2100">
                <a:latin typeface="Lexend"/>
                <a:ea typeface="Lexend"/>
                <a:cs typeface="Lexend"/>
                <a:sym typeface="Lexend"/>
              </a:defRPr>
            </a:lvl8pPr>
            <a:lvl9pPr lvl="8" algn="ctr">
              <a:lnSpc>
                <a:spcPct val="100000"/>
              </a:lnSpc>
              <a:spcBef>
                <a:spcPts val="0"/>
              </a:spcBef>
              <a:spcAft>
                <a:spcPts val="0"/>
              </a:spcAft>
              <a:buSzPts val="2100"/>
              <a:buFont typeface="Lexend"/>
              <a:buNone/>
              <a:defRPr sz="2100">
                <a:latin typeface="Lexend"/>
                <a:ea typeface="Lexend"/>
                <a:cs typeface="Lexend"/>
                <a:sym typeface="Lexend"/>
              </a:defRPr>
            </a:lvl9pPr>
          </a:lstStyle>
          <a:p>
            <a:r>
              <a:rPr lang="en-US"/>
              <a:t>Click to edit Master subtitle style</a:t>
            </a:r>
            <a:endParaRPr/>
          </a:p>
        </p:txBody>
      </p:sp>
      <p:sp>
        <p:nvSpPr>
          <p:cNvPr id="183" name="Google Shape;183;p32"/>
          <p:cNvSpPr txBox="1">
            <a:spLocks noGrp="1"/>
          </p:cNvSpPr>
          <p:nvPr>
            <p:ph type="body" idx="2"/>
          </p:nvPr>
        </p:nvSpPr>
        <p:spPr>
          <a:xfrm>
            <a:off x="485805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Font typeface="Lexend"/>
              <a:buChar char="●"/>
              <a:defRPr>
                <a:solidFill>
                  <a:schemeClr val="lt1"/>
                </a:solidFill>
                <a:latin typeface="Lexend"/>
                <a:ea typeface="Lexend"/>
                <a:cs typeface="Lexend"/>
                <a:sym typeface="Lexend"/>
              </a:defRPr>
            </a:lvl1pPr>
            <a:lvl2pPr marL="914400" lvl="1" indent="-336550">
              <a:spcBef>
                <a:spcPts val="800"/>
              </a:spcBef>
              <a:spcAft>
                <a:spcPts val="0"/>
              </a:spcAft>
              <a:buClr>
                <a:schemeClr val="lt1"/>
              </a:buClr>
              <a:buSzPts val="1700"/>
              <a:buFont typeface="Lexend"/>
              <a:buChar char="○"/>
              <a:defRPr>
                <a:solidFill>
                  <a:schemeClr val="lt1"/>
                </a:solidFill>
                <a:latin typeface="Lexend"/>
                <a:ea typeface="Lexend"/>
                <a:cs typeface="Lexend"/>
                <a:sym typeface="Lexend"/>
              </a:defRPr>
            </a:lvl2pPr>
            <a:lvl3pPr marL="1371600" lvl="2"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3pPr>
            <a:lvl4pPr marL="1828800" lvl="3"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4pPr>
            <a:lvl5pPr marL="2286000" lvl="4"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5pPr>
            <a:lvl6pPr marL="2743200" lvl="5"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6pPr>
            <a:lvl7pPr marL="3200400" lvl="6"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7pPr>
            <a:lvl8pPr marL="3657600" lvl="7"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8pPr>
            <a:lvl9pPr marL="4114800" lvl="8" indent="-330200">
              <a:spcBef>
                <a:spcPts val="800"/>
              </a:spcBef>
              <a:spcAft>
                <a:spcPts val="800"/>
              </a:spcAft>
              <a:buClr>
                <a:schemeClr val="lt1"/>
              </a:buClr>
              <a:buSzPts val="1600"/>
              <a:buFont typeface="Lexend"/>
              <a:buChar char="■"/>
              <a:defRPr sz="1600">
                <a:solidFill>
                  <a:schemeClr val="lt1"/>
                </a:solidFill>
                <a:latin typeface="Lexend"/>
                <a:ea typeface="Lexend"/>
                <a:cs typeface="Lexend"/>
                <a:sym typeface="Lexend"/>
              </a:defRPr>
            </a:lvl9pPr>
          </a:lstStyle>
          <a:p>
            <a:pPr lvl="0"/>
            <a:r>
              <a:rPr lang="en-US"/>
              <a:t>Click to edit Master text styles</a:t>
            </a:r>
          </a:p>
        </p:txBody>
      </p:sp>
      <p:cxnSp>
        <p:nvCxnSpPr>
          <p:cNvPr id="184" name="Google Shape;184;p32"/>
          <p:cNvCxnSpPr/>
          <p:nvPr/>
        </p:nvCxnSpPr>
        <p:spPr>
          <a:xfrm rot="10800000">
            <a:off x="-155425" y="4913250"/>
            <a:ext cx="8745900" cy="0"/>
          </a:xfrm>
          <a:prstGeom prst="straightConnector1">
            <a:avLst/>
          </a:prstGeom>
          <a:noFill/>
          <a:ln w="9525" cap="flat" cmpd="sng">
            <a:solidFill>
              <a:srgbClr val="EBD4A3"/>
            </a:solidFill>
            <a:prstDash val="solid"/>
            <a:round/>
            <a:headEnd type="none" w="med" len="med"/>
            <a:tailEnd type="none" w="med" len="med"/>
          </a:ln>
        </p:spPr>
      </p:cxnSp>
      <p:pic>
        <p:nvPicPr>
          <p:cNvPr id="185" name="Google Shape;185;p32"/>
          <p:cNvPicPr preferRelativeResize="0"/>
          <p:nvPr/>
        </p:nvPicPr>
        <p:blipFill>
          <a:blip r:embed="rId3">
            <a:alphaModFix/>
          </a:blip>
          <a:stretch>
            <a:fillRect/>
          </a:stretch>
        </p:blipFill>
        <p:spPr>
          <a:xfrm>
            <a:off x="8704012" y="4842777"/>
            <a:ext cx="254813" cy="140925"/>
          </a:xfrm>
          <a:prstGeom prst="rect">
            <a:avLst/>
          </a:prstGeom>
          <a:noFill/>
          <a:ln>
            <a:noFill/>
          </a:ln>
        </p:spPr>
      </p:pic>
    </p:spTree>
    <p:extLst>
      <p:ext uri="{BB962C8B-B14F-4D97-AF65-F5344CB8AC3E}">
        <p14:creationId xmlns:p14="http://schemas.microsoft.com/office/powerpoint/2010/main" val="1473316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2" preserve="1">
  <p:cSld name="Section Title and Description 2">
    <p:spTree>
      <p:nvGrpSpPr>
        <p:cNvPr id="1" name="Shape 186"/>
        <p:cNvGrpSpPr/>
        <p:nvPr/>
      </p:nvGrpSpPr>
      <p:grpSpPr>
        <a:xfrm>
          <a:off x="0" y="0"/>
          <a:ext cx="0" cy="0"/>
          <a:chOff x="0" y="0"/>
          <a:chExt cx="0" cy="0"/>
        </a:xfrm>
      </p:grpSpPr>
      <p:sp>
        <p:nvSpPr>
          <p:cNvPr id="187" name="Google Shape;187;p33"/>
          <p:cNvSpPr/>
          <p:nvPr/>
        </p:nvSpPr>
        <p:spPr>
          <a:xfrm>
            <a:off x="4572000" y="-125"/>
            <a:ext cx="45720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33"/>
          <p:cNvPicPr preferRelativeResize="0"/>
          <p:nvPr/>
        </p:nvPicPr>
        <p:blipFill rotWithShape="1">
          <a:blip r:embed="rId2">
            <a:alphaModFix amt="10000"/>
          </a:blip>
          <a:srcRect l="55871" t="8478" r="3813" b="8478"/>
          <a:stretch/>
        </p:blipFill>
        <p:spPr>
          <a:xfrm rot="10800000">
            <a:off x="6476200" y="0"/>
            <a:ext cx="2667802" cy="5143498"/>
          </a:xfrm>
          <a:prstGeom prst="rect">
            <a:avLst/>
          </a:prstGeom>
          <a:noFill/>
          <a:ln>
            <a:noFill/>
          </a:ln>
        </p:spPr>
      </p:pic>
      <p:sp>
        <p:nvSpPr>
          <p:cNvPr id="189" name="Google Shape;189;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3600"/>
              <a:buFont typeface="Lexend"/>
              <a:buNone/>
              <a:defRPr sz="3600" b="1">
                <a:solidFill>
                  <a:schemeClr val="accent2"/>
                </a:solidFill>
                <a:latin typeface="Lexend"/>
                <a:ea typeface="Lexend"/>
                <a:cs typeface="Lexend"/>
                <a:sym typeface="Lexend"/>
              </a:defRPr>
            </a:lvl1pPr>
            <a:lvl2pPr lvl="1" algn="ctr">
              <a:spcBef>
                <a:spcPts val="0"/>
              </a:spcBef>
              <a:spcAft>
                <a:spcPts val="0"/>
              </a:spcAft>
              <a:buSzPts val="4200"/>
              <a:buFont typeface="Lexend"/>
              <a:buNone/>
              <a:defRPr sz="4200">
                <a:latin typeface="Lexend"/>
                <a:ea typeface="Lexend"/>
                <a:cs typeface="Lexend"/>
                <a:sym typeface="Lexend"/>
              </a:defRPr>
            </a:lvl2pPr>
            <a:lvl3pPr lvl="2" algn="ctr">
              <a:spcBef>
                <a:spcPts val="0"/>
              </a:spcBef>
              <a:spcAft>
                <a:spcPts val="0"/>
              </a:spcAft>
              <a:buSzPts val="4200"/>
              <a:buFont typeface="Lexend"/>
              <a:buNone/>
              <a:defRPr sz="4200">
                <a:latin typeface="Lexend"/>
                <a:ea typeface="Lexend"/>
                <a:cs typeface="Lexend"/>
                <a:sym typeface="Lexend"/>
              </a:defRPr>
            </a:lvl3pPr>
            <a:lvl4pPr lvl="3" algn="ctr">
              <a:spcBef>
                <a:spcPts val="0"/>
              </a:spcBef>
              <a:spcAft>
                <a:spcPts val="0"/>
              </a:spcAft>
              <a:buSzPts val="4200"/>
              <a:buFont typeface="Lexend"/>
              <a:buNone/>
              <a:defRPr sz="4200">
                <a:latin typeface="Lexend"/>
                <a:ea typeface="Lexend"/>
                <a:cs typeface="Lexend"/>
                <a:sym typeface="Lexend"/>
              </a:defRPr>
            </a:lvl4pPr>
            <a:lvl5pPr lvl="4" algn="ctr">
              <a:spcBef>
                <a:spcPts val="0"/>
              </a:spcBef>
              <a:spcAft>
                <a:spcPts val="0"/>
              </a:spcAft>
              <a:buSzPts val="4200"/>
              <a:buFont typeface="Lexend"/>
              <a:buNone/>
              <a:defRPr sz="4200">
                <a:latin typeface="Lexend"/>
                <a:ea typeface="Lexend"/>
                <a:cs typeface="Lexend"/>
                <a:sym typeface="Lexend"/>
              </a:defRPr>
            </a:lvl5pPr>
            <a:lvl6pPr lvl="5" algn="ctr">
              <a:spcBef>
                <a:spcPts val="0"/>
              </a:spcBef>
              <a:spcAft>
                <a:spcPts val="0"/>
              </a:spcAft>
              <a:buSzPts val="4200"/>
              <a:buFont typeface="Lexend"/>
              <a:buNone/>
              <a:defRPr sz="4200">
                <a:latin typeface="Lexend"/>
                <a:ea typeface="Lexend"/>
                <a:cs typeface="Lexend"/>
                <a:sym typeface="Lexend"/>
              </a:defRPr>
            </a:lvl6pPr>
            <a:lvl7pPr lvl="6" algn="ctr">
              <a:spcBef>
                <a:spcPts val="0"/>
              </a:spcBef>
              <a:spcAft>
                <a:spcPts val="0"/>
              </a:spcAft>
              <a:buSzPts val="4200"/>
              <a:buFont typeface="Lexend"/>
              <a:buNone/>
              <a:defRPr sz="4200">
                <a:latin typeface="Lexend"/>
                <a:ea typeface="Lexend"/>
                <a:cs typeface="Lexend"/>
                <a:sym typeface="Lexend"/>
              </a:defRPr>
            </a:lvl7pPr>
            <a:lvl8pPr lvl="7" algn="ctr">
              <a:spcBef>
                <a:spcPts val="0"/>
              </a:spcBef>
              <a:spcAft>
                <a:spcPts val="0"/>
              </a:spcAft>
              <a:buSzPts val="4200"/>
              <a:buFont typeface="Lexend"/>
              <a:buNone/>
              <a:defRPr sz="4200">
                <a:latin typeface="Lexend"/>
                <a:ea typeface="Lexend"/>
                <a:cs typeface="Lexend"/>
                <a:sym typeface="Lexend"/>
              </a:defRPr>
            </a:lvl8pPr>
            <a:lvl9pPr lvl="8" algn="ctr">
              <a:spcBef>
                <a:spcPts val="0"/>
              </a:spcBef>
              <a:spcAft>
                <a:spcPts val="0"/>
              </a:spcAft>
              <a:buSzPts val="4200"/>
              <a:buFont typeface="Lexend"/>
              <a:buNone/>
              <a:defRPr sz="4200">
                <a:latin typeface="Lexend"/>
                <a:ea typeface="Lexend"/>
                <a:cs typeface="Lexend"/>
                <a:sym typeface="Lexend"/>
              </a:defRPr>
            </a:lvl9pPr>
          </a:lstStyle>
          <a:p>
            <a:r>
              <a:rPr lang="en-US"/>
              <a:t>Click to edit Master title style</a:t>
            </a:r>
            <a:endParaRPr/>
          </a:p>
        </p:txBody>
      </p:sp>
      <p:sp>
        <p:nvSpPr>
          <p:cNvPr id="190" name="Google Shape;190;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900"/>
              <a:buFont typeface="Lexend"/>
              <a:buNone/>
              <a:defRPr sz="1900">
                <a:latin typeface="Lexend"/>
                <a:ea typeface="Lexend"/>
                <a:cs typeface="Lexend"/>
                <a:sym typeface="Lexend"/>
              </a:defRPr>
            </a:lvl1pPr>
            <a:lvl2pPr lvl="1" algn="ctr">
              <a:lnSpc>
                <a:spcPct val="100000"/>
              </a:lnSpc>
              <a:spcBef>
                <a:spcPts val="0"/>
              </a:spcBef>
              <a:spcAft>
                <a:spcPts val="0"/>
              </a:spcAft>
              <a:buSzPts val="2100"/>
              <a:buFont typeface="Lexend"/>
              <a:buNone/>
              <a:defRPr sz="2100">
                <a:latin typeface="Lexend"/>
                <a:ea typeface="Lexend"/>
                <a:cs typeface="Lexend"/>
                <a:sym typeface="Lexend"/>
              </a:defRPr>
            </a:lvl2pPr>
            <a:lvl3pPr lvl="2" algn="ctr">
              <a:lnSpc>
                <a:spcPct val="100000"/>
              </a:lnSpc>
              <a:spcBef>
                <a:spcPts val="0"/>
              </a:spcBef>
              <a:spcAft>
                <a:spcPts val="0"/>
              </a:spcAft>
              <a:buSzPts val="2100"/>
              <a:buFont typeface="Lexend"/>
              <a:buNone/>
              <a:defRPr sz="2100">
                <a:latin typeface="Lexend"/>
                <a:ea typeface="Lexend"/>
                <a:cs typeface="Lexend"/>
                <a:sym typeface="Lexend"/>
              </a:defRPr>
            </a:lvl3pPr>
            <a:lvl4pPr lvl="3" algn="ctr">
              <a:lnSpc>
                <a:spcPct val="100000"/>
              </a:lnSpc>
              <a:spcBef>
                <a:spcPts val="0"/>
              </a:spcBef>
              <a:spcAft>
                <a:spcPts val="0"/>
              </a:spcAft>
              <a:buSzPts val="2100"/>
              <a:buFont typeface="Lexend"/>
              <a:buNone/>
              <a:defRPr sz="2100">
                <a:latin typeface="Lexend"/>
                <a:ea typeface="Lexend"/>
                <a:cs typeface="Lexend"/>
                <a:sym typeface="Lexend"/>
              </a:defRPr>
            </a:lvl4pPr>
            <a:lvl5pPr lvl="4" algn="ctr">
              <a:lnSpc>
                <a:spcPct val="100000"/>
              </a:lnSpc>
              <a:spcBef>
                <a:spcPts val="0"/>
              </a:spcBef>
              <a:spcAft>
                <a:spcPts val="0"/>
              </a:spcAft>
              <a:buSzPts val="2100"/>
              <a:buFont typeface="Lexend"/>
              <a:buNone/>
              <a:defRPr sz="2100">
                <a:latin typeface="Lexend"/>
                <a:ea typeface="Lexend"/>
                <a:cs typeface="Lexend"/>
                <a:sym typeface="Lexend"/>
              </a:defRPr>
            </a:lvl5pPr>
            <a:lvl6pPr lvl="5" algn="ctr">
              <a:lnSpc>
                <a:spcPct val="100000"/>
              </a:lnSpc>
              <a:spcBef>
                <a:spcPts val="0"/>
              </a:spcBef>
              <a:spcAft>
                <a:spcPts val="0"/>
              </a:spcAft>
              <a:buSzPts val="2100"/>
              <a:buFont typeface="Lexend"/>
              <a:buNone/>
              <a:defRPr sz="2100">
                <a:latin typeface="Lexend"/>
                <a:ea typeface="Lexend"/>
                <a:cs typeface="Lexend"/>
                <a:sym typeface="Lexend"/>
              </a:defRPr>
            </a:lvl6pPr>
            <a:lvl7pPr lvl="6" algn="ctr">
              <a:lnSpc>
                <a:spcPct val="100000"/>
              </a:lnSpc>
              <a:spcBef>
                <a:spcPts val="0"/>
              </a:spcBef>
              <a:spcAft>
                <a:spcPts val="0"/>
              </a:spcAft>
              <a:buSzPts val="2100"/>
              <a:buFont typeface="Lexend"/>
              <a:buNone/>
              <a:defRPr sz="2100">
                <a:latin typeface="Lexend"/>
                <a:ea typeface="Lexend"/>
                <a:cs typeface="Lexend"/>
                <a:sym typeface="Lexend"/>
              </a:defRPr>
            </a:lvl7pPr>
            <a:lvl8pPr lvl="7" algn="ctr">
              <a:lnSpc>
                <a:spcPct val="100000"/>
              </a:lnSpc>
              <a:spcBef>
                <a:spcPts val="0"/>
              </a:spcBef>
              <a:spcAft>
                <a:spcPts val="0"/>
              </a:spcAft>
              <a:buSzPts val="2100"/>
              <a:buFont typeface="Lexend"/>
              <a:buNone/>
              <a:defRPr sz="2100">
                <a:latin typeface="Lexend"/>
                <a:ea typeface="Lexend"/>
                <a:cs typeface="Lexend"/>
                <a:sym typeface="Lexend"/>
              </a:defRPr>
            </a:lvl8pPr>
            <a:lvl9pPr lvl="8" algn="ctr">
              <a:lnSpc>
                <a:spcPct val="100000"/>
              </a:lnSpc>
              <a:spcBef>
                <a:spcPts val="0"/>
              </a:spcBef>
              <a:spcAft>
                <a:spcPts val="0"/>
              </a:spcAft>
              <a:buSzPts val="2100"/>
              <a:buFont typeface="Lexend"/>
              <a:buNone/>
              <a:defRPr sz="2100">
                <a:latin typeface="Lexend"/>
                <a:ea typeface="Lexend"/>
                <a:cs typeface="Lexend"/>
                <a:sym typeface="Lexend"/>
              </a:defRPr>
            </a:lvl9pPr>
          </a:lstStyle>
          <a:p>
            <a:r>
              <a:rPr lang="en-US"/>
              <a:t>Click to edit Master subtitle style</a:t>
            </a:r>
            <a:endParaRPr/>
          </a:p>
        </p:txBody>
      </p:sp>
      <p:sp>
        <p:nvSpPr>
          <p:cNvPr id="191" name="Google Shape;191;p33"/>
          <p:cNvSpPr txBox="1">
            <a:spLocks noGrp="1"/>
          </p:cNvSpPr>
          <p:nvPr>
            <p:ph type="body" idx="2"/>
          </p:nvPr>
        </p:nvSpPr>
        <p:spPr>
          <a:xfrm>
            <a:off x="485805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Font typeface="Lexend"/>
              <a:buChar char="●"/>
              <a:defRPr>
                <a:solidFill>
                  <a:schemeClr val="lt1"/>
                </a:solidFill>
                <a:latin typeface="Lexend"/>
                <a:ea typeface="Lexend"/>
                <a:cs typeface="Lexend"/>
                <a:sym typeface="Lexend"/>
              </a:defRPr>
            </a:lvl1pPr>
            <a:lvl2pPr marL="914400" lvl="1" indent="-336550">
              <a:spcBef>
                <a:spcPts val="800"/>
              </a:spcBef>
              <a:spcAft>
                <a:spcPts val="0"/>
              </a:spcAft>
              <a:buClr>
                <a:schemeClr val="lt1"/>
              </a:buClr>
              <a:buSzPts val="1700"/>
              <a:buFont typeface="Lexend"/>
              <a:buChar char="○"/>
              <a:defRPr>
                <a:solidFill>
                  <a:schemeClr val="lt1"/>
                </a:solidFill>
                <a:latin typeface="Lexend"/>
                <a:ea typeface="Lexend"/>
                <a:cs typeface="Lexend"/>
                <a:sym typeface="Lexend"/>
              </a:defRPr>
            </a:lvl2pPr>
            <a:lvl3pPr marL="1371600" lvl="2"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3pPr>
            <a:lvl4pPr marL="1828800" lvl="3"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4pPr>
            <a:lvl5pPr marL="2286000" lvl="4"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5pPr>
            <a:lvl6pPr marL="2743200" lvl="5"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6pPr>
            <a:lvl7pPr marL="3200400" lvl="6"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7pPr>
            <a:lvl8pPr marL="3657600" lvl="7"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8pPr>
            <a:lvl9pPr marL="4114800" lvl="8" indent="-330200">
              <a:spcBef>
                <a:spcPts val="800"/>
              </a:spcBef>
              <a:spcAft>
                <a:spcPts val="800"/>
              </a:spcAft>
              <a:buClr>
                <a:schemeClr val="lt1"/>
              </a:buClr>
              <a:buSzPts val="1600"/>
              <a:buFont typeface="Lexend"/>
              <a:buChar char="■"/>
              <a:defRPr sz="1600">
                <a:solidFill>
                  <a:schemeClr val="lt1"/>
                </a:solidFill>
                <a:latin typeface="Lexend"/>
                <a:ea typeface="Lexend"/>
                <a:cs typeface="Lexend"/>
                <a:sym typeface="Lexend"/>
              </a:defRPr>
            </a:lvl9pPr>
          </a:lstStyle>
          <a:p>
            <a:pPr lvl="0"/>
            <a:r>
              <a:rPr lang="en-US"/>
              <a:t>Click to edit Master text styles</a:t>
            </a:r>
          </a:p>
        </p:txBody>
      </p:sp>
      <p:cxnSp>
        <p:nvCxnSpPr>
          <p:cNvPr id="192" name="Google Shape;192;p33"/>
          <p:cNvCxnSpPr/>
          <p:nvPr/>
        </p:nvCxnSpPr>
        <p:spPr>
          <a:xfrm rot="10800000">
            <a:off x="-155425" y="4913250"/>
            <a:ext cx="8745900" cy="0"/>
          </a:xfrm>
          <a:prstGeom prst="straightConnector1">
            <a:avLst/>
          </a:prstGeom>
          <a:noFill/>
          <a:ln w="9525" cap="flat" cmpd="sng">
            <a:solidFill>
              <a:srgbClr val="EBD4A3"/>
            </a:solidFill>
            <a:prstDash val="solid"/>
            <a:round/>
            <a:headEnd type="none" w="med" len="med"/>
            <a:tailEnd type="none" w="med" len="med"/>
          </a:ln>
        </p:spPr>
      </p:cxnSp>
      <p:pic>
        <p:nvPicPr>
          <p:cNvPr id="193" name="Google Shape;193;p33"/>
          <p:cNvPicPr preferRelativeResize="0"/>
          <p:nvPr/>
        </p:nvPicPr>
        <p:blipFill>
          <a:blip r:embed="rId3">
            <a:alphaModFix/>
          </a:blip>
          <a:stretch>
            <a:fillRect/>
          </a:stretch>
        </p:blipFill>
        <p:spPr>
          <a:xfrm>
            <a:off x="8704012" y="4842777"/>
            <a:ext cx="254813" cy="140925"/>
          </a:xfrm>
          <a:prstGeom prst="rect">
            <a:avLst/>
          </a:prstGeom>
          <a:noFill/>
          <a:ln>
            <a:noFill/>
          </a:ln>
        </p:spPr>
      </p:pic>
    </p:spTree>
    <p:extLst>
      <p:ext uri="{BB962C8B-B14F-4D97-AF65-F5344CB8AC3E}">
        <p14:creationId xmlns:p14="http://schemas.microsoft.com/office/powerpoint/2010/main" val="47964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3" preserve="1">
  <p:cSld name="Section Title and Description 3">
    <p:spTree>
      <p:nvGrpSpPr>
        <p:cNvPr id="1" name="Shape 194"/>
        <p:cNvGrpSpPr/>
        <p:nvPr/>
      </p:nvGrpSpPr>
      <p:grpSpPr>
        <a:xfrm>
          <a:off x="0" y="0"/>
          <a:ext cx="0" cy="0"/>
          <a:chOff x="0" y="0"/>
          <a:chExt cx="0" cy="0"/>
        </a:xfrm>
      </p:grpSpPr>
      <p:sp>
        <p:nvSpPr>
          <p:cNvPr id="195" name="Google Shape;195;p34"/>
          <p:cNvSpPr/>
          <p:nvPr/>
        </p:nvSpPr>
        <p:spPr>
          <a:xfrm>
            <a:off x="4572000" y="-125"/>
            <a:ext cx="4572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 name="Google Shape;196;p34"/>
          <p:cNvPicPr preferRelativeResize="0"/>
          <p:nvPr/>
        </p:nvPicPr>
        <p:blipFill rotWithShape="1">
          <a:blip r:embed="rId2">
            <a:alphaModFix amt="10000"/>
          </a:blip>
          <a:srcRect l="55871" t="8478" r="3813" b="8478"/>
          <a:stretch/>
        </p:blipFill>
        <p:spPr>
          <a:xfrm rot="10800000">
            <a:off x="6476200" y="0"/>
            <a:ext cx="2667802" cy="5143498"/>
          </a:xfrm>
          <a:prstGeom prst="rect">
            <a:avLst/>
          </a:prstGeom>
          <a:noFill/>
          <a:ln>
            <a:noFill/>
          </a:ln>
        </p:spPr>
      </p:pic>
      <p:sp>
        <p:nvSpPr>
          <p:cNvPr id="197" name="Google Shape;197;p3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6"/>
              </a:buClr>
              <a:buSzPts val="3600"/>
              <a:buFont typeface="Lexend"/>
              <a:buNone/>
              <a:defRPr sz="3600" b="1">
                <a:solidFill>
                  <a:schemeClr val="accent6"/>
                </a:solidFill>
                <a:latin typeface="Lexend"/>
                <a:ea typeface="Lexend"/>
                <a:cs typeface="Lexend"/>
                <a:sym typeface="Lexend"/>
              </a:defRPr>
            </a:lvl1pPr>
            <a:lvl2pPr lvl="1" algn="ctr">
              <a:spcBef>
                <a:spcPts val="0"/>
              </a:spcBef>
              <a:spcAft>
                <a:spcPts val="0"/>
              </a:spcAft>
              <a:buSzPts val="4200"/>
              <a:buFont typeface="Lexend"/>
              <a:buNone/>
              <a:defRPr sz="4200">
                <a:latin typeface="Lexend"/>
                <a:ea typeface="Lexend"/>
                <a:cs typeface="Lexend"/>
                <a:sym typeface="Lexend"/>
              </a:defRPr>
            </a:lvl2pPr>
            <a:lvl3pPr lvl="2" algn="ctr">
              <a:spcBef>
                <a:spcPts val="0"/>
              </a:spcBef>
              <a:spcAft>
                <a:spcPts val="0"/>
              </a:spcAft>
              <a:buSzPts val="4200"/>
              <a:buFont typeface="Lexend"/>
              <a:buNone/>
              <a:defRPr sz="4200">
                <a:latin typeface="Lexend"/>
                <a:ea typeface="Lexend"/>
                <a:cs typeface="Lexend"/>
                <a:sym typeface="Lexend"/>
              </a:defRPr>
            </a:lvl3pPr>
            <a:lvl4pPr lvl="3" algn="ctr">
              <a:spcBef>
                <a:spcPts val="0"/>
              </a:spcBef>
              <a:spcAft>
                <a:spcPts val="0"/>
              </a:spcAft>
              <a:buSzPts val="4200"/>
              <a:buFont typeface="Lexend"/>
              <a:buNone/>
              <a:defRPr sz="4200">
                <a:latin typeface="Lexend"/>
                <a:ea typeface="Lexend"/>
                <a:cs typeface="Lexend"/>
                <a:sym typeface="Lexend"/>
              </a:defRPr>
            </a:lvl4pPr>
            <a:lvl5pPr lvl="4" algn="ctr">
              <a:spcBef>
                <a:spcPts val="0"/>
              </a:spcBef>
              <a:spcAft>
                <a:spcPts val="0"/>
              </a:spcAft>
              <a:buSzPts val="4200"/>
              <a:buFont typeface="Lexend"/>
              <a:buNone/>
              <a:defRPr sz="4200">
                <a:latin typeface="Lexend"/>
                <a:ea typeface="Lexend"/>
                <a:cs typeface="Lexend"/>
                <a:sym typeface="Lexend"/>
              </a:defRPr>
            </a:lvl5pPr>
            <a:lvl6pPr lvl="5" algn="ctr">
              <a:spcBef>
                <a:spcPts val="0"/>
              </a:spcBef>
              <a:spcAft>
                <a:spcPts val="0"/>
              </a:spcAft>
              <a:buSzPts val="4200"/>
              <a:buFont typeface="Lexend"/>
              <a:buNone/>
              <a:defRPr sz="4200">
                <a:latin typeface="Lexend"/>
                <a:ea typeface="Lexend"/>
                <a:cs typeface="Lexend"/>
                <a:sym typeface="Lexend"/>
              </a:defRPr>
            </a:lvl6pPr>
            <a:lvl7pPr lvl="6" algn="ctr">
              <a:spcBef>
                <a:spcPts val="0"/>
              </a:spcBef>
              <a:spcAft>
                <a:spcPts val="0"/>
              </a:spcAft>
              <a:buSzPts val="4200"/>
              <a:buFont typeface="Lexend"/>
              <a:buNone/>
              <a:defRPr sz="4200">
                <a:latin typeface="Lexend"/>
                <a:ea typeface="Lexend"/>
                <a:cs typeface="Lexend"/>
                <a:sym typeface="Lexend"/>
              </a:defRPr>
            </a:lvl7pPr>
            <a:lvl8pPr lvl="7" algn="ctr">
              <a:spcBef>
                <a:spcPts val="0"/>
              </a:spcBef>
              <a:spcAft>
                <a:spcPts val="0"/>
              </a:spcAft>
              <a:buSzPts val="4200"/>
              <a:buFont typeface="Lexend"/>
              <a:buNone/>
              <a:defRPr sz="4200">
                <a:latin typeface="Lexend"/>
                <a:ea typeface="Lexend"/>
                <a:cs typeface="Lexend"/>
                <a:sym typeface="Lexend"/>
              </a:defRPr>
            </a:lvl8pPr>
            <a:lvl9pPr lvl="8" algn="ctr">
              <a:spcBef>
                <a:spcPts val="0"/>
              </a:spcBef>
              <a:spcAft>
                <a:spcPts val="0"/>
              </a:spcAft>
              <a:buSzPts val="4200"/>
              <a:buFont typeface="Lexend"/>
              <a:buNone/>
              <a:defRPr sz="4200">
                <a:latin typeface="Lexend"/>
                <a:ea typeface="Lexend"/>
                <a:cs typeface="Lexend"/>
                <a:sym typeface="Lexend"/>
              </a:defRPr>
            </a:lvl9pPr>
          </a:lstStyle>
          <a:p>
            <a:r>
              <a:rPr lang="en-US"/>
              <a:t>Click to edit Master title style</a:t>
            </a:r>
            <a:endParaRPr/>
          </a:p>
        </p:txBody>
      </p:sp>
      <p:sp>
        <p:nvSpPr>
          <p:cNvPr id="198" name="Google Shape;198;p3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900"/>
              <a:buFont typeface="Lexend"/>
              <a:buNone/>
              <a:defRPr sz="1900">
                <a:latin typeface="Lexend"/>
                <a:ea typeface="Lexend"/>
                <a:cs typeface="Lexend"/>
                <a:sym typeface="Lexend"/>
              </a:defRPr>
            </a:lvl1pPr>
            <a:lvl2pPr lvl="1" algn="ctr">
              <a:lnSpc>
                <a:spcPct val="100000"/>
              </a:lnSpc>
              <a:spcBef>
                <a:spcPts val="0"/>
              </a:spcBef>
              <a:spcAft>
                <a:spcPts val="0"/>
              </a:spcAft>
              <a:buSzPts val="2100"/>
              <a:buFont typeface="Lexend"/>
              <a:buNone/>
              <a:defRPr sz="2100">
                <a:latin typeface="Lexend"/>
                <a:ea typeface="Lexend"/>
                <a:cs typeface="Lexend"/>
                <a:sym typeface="Lexend"/>
              </a:defRPr>
            </a:lvl2pPr>
            <a:lvl3pPr lvl="2" algn="ctr">
              <a:lnSpc>
                <a:spcPct val="100000"/>
              </a:lnSpc>
              <a:spcBef>
                <a:spcPts val="0"/>
              </a:spcBef>
              <a:spcAft>
                <a:spcPts val="0"/>
              </a:spcAft>
              <a:buSzPts val="2100"/>
              <a:buFont typeface="Lexend"/>
              <a:buNone/>
              <a:defRPr sz="2100">
                <a:latin typeface="Lexend"/>
                <a:ea typeface="Lexend"/>
                <a:cs typeface="Lexend"/>
                <a:sym typeface="Lexend"/>
              </a:defRPr>
            </a:lvl3pPr>
            <a:lvl4pPr lvl="3" algn="ctr">
              <a:lnSpc>
                <a:spcPct val="100000"/>
              </a:lnSpc>
              <a:spcBef>
                <a:spcPts val="0"/>
              </a:spcBef>
              <a:spcAft>
                <a:spcPts val="0"/>
              </a:spcAft>
              <a:buSzPts val="2100"/>
              <a:buFont typeface="Lexend"/>
              <a:buNone/>
              <a:defRPr sz="2100">
                <a:latin typeface="Lexend"/>
                <a:ea typeface="Lexend"/>
                <a:cs typeface="Lexend"/>
                <a:sym typeface="Lexend"/>
              </a:defRPr>
            </a:lvl4pPr>
            <a:lvl5pPr lvl="4" algn="ctr">
              <a:lnSpc>
                <a:spcPct val="100000"/>
              </a:lnSpc>
              <a:spcBef>
                <a:spcPts val="0"/>
              </a:spcBef>
              <a:spcAft>
                <a:spcPts val="0"/>
              </a:spcAft>
              <a:buSzPts val="2100"/>
              <a:buFont typeface="Lexend"/>
              <a:buNone/>
              <a:defRPr sz="2100">
                <a:latin typeface="Lexend"/>
                <a:ea typeface="Lexend"/>
                <a:cs typeface="Lexend"/>
                <a:sym typeface="Lexend"/>
              </a:defRPr>
            </a:lvl5pPr>
            <a:lvl6pPr lvl="5" algn="ctr">
              <a:lnSpc>
                <a:spcPct val="100000"/>
              </a:lnSpc>
              <a:spcBef>
                <a:spcPts val="0"/>
              </a:spcBef>
              <a:spcAft>
                <a:spcPts val="0"/>
              </a:spcAft>
              <a:buSzPts val="2100"/>
              <a:buFont typeface="Lexend"/>
              <a:buNone/>
              <a:defRPr sz="2100">
                <a:latin typeface="Lexend"/>
                <a:ea typeface="Lexend"/>
                <a:cs typeface="Lexend"/>
                <a:sym typeface="Lexend"/>
              </a:defRPr>
            </a:lvl6pPr>
            <a:lvl7pPr lvl="6" algn="ctr">
              <a:lnSpc>
                <a:spcPct val="100000"/>
              </a:lnSpc>
              <a:spcBef>
                <a:spcPts val="0"/>
              </a:spcBef>
              <a:spcAft>
                <a:spcPts val="0"/>
              </a:spcAft>
              <a:buSzPts val="2100"/>
              <a:buFont typeface="Lexend"/>
              <a:buNone/>
              <a:defRPr sz="2100">
                <a:latin typeface="Lexend"/>
                <a:ea typeface="Lexend"/>
                <a:cs typeface="Lexend"/>
                <a:sym typeface="Lexend"/>
              </a:defRPr>
            </a:lvl7pPr>
            <a:lvl8pPr lvl="7" algn="ctr">
              <a:lnSpc>
                <a:spcPct val="100000"/>
              </a:lnSpc>
              <a:spcBef>
                <a:spcPts val="0"/>
              </a:spcBef>
              <a:spcAft>
                <a:spcPts val="0"/>
              </a:spcAft>
              <a:buSzPts val="2100"/>
              <a:buFont typeface="Lexend"/>
              <a:buNone/>
              <a:defRPr sz="2100">
                <a:latin typeface="Lexend"/>
                <a:ea typeface="Lexend"/>
                <a:cs typeface="Lexend"/>
                <a:sym typeface="Lexend"/>
              </a:defRPr>
            </a:lvl8pPr>
            <a:lvl9pPr lvl="8" algn="ctr">
              <a:lnSpc>
                <a:spcPct val="100000"/>
              </a:lnSpc>
              <a:spcBef>
                <a:spcPts val="0"/>
              </a:spcBef>
              <a:spcAft>
                <a:spcPts val="0"/>
              </a:spcAft>
              <a:buSzPts val="2100"/>
              <a:buFont typeface="Lexend"/>
              <a:buNone/>
              <a:defRPr sz="2100">
                <a:latin typeface="Lexend"/>
                <a:ea typeface="Lexend"/>
                <a:cs typeface="Lexend"/>
                <a:sym typeface="Lexend"/>
              </a:defRPr>
            </a:lvl9pPr>
          </a:lstStyle>
          <a:p>
            <a:r>
              <a:rPr lang="en-US"/>
              <a:t>Click to edit Master subtitle style</a:t>
            </a:r>
            <a:endParaRPr/>
          </a:p>
        </p:txBody>
      </p:sp>
      <p:sp>
        <p:nvSpPr>
          <p:cNvPr id="199" name="Google Shape;199;p34"/>
          <p:cNvSpPr txBox="1">
            <a:spLocks noGrp="1"/>
          </p:cNvSpPr>
          <p:nvPr>
            <p:ph type="body" idx="2"/>
          </p:nvPr>
        </p:nvSpPr>
        <p:spPr>
          <a:xfrm>
            <a:off x="485805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Font typeface="Lexend"/>
              <a:buChar char="●"/>
              <a:defRPr>
                <a:solidFill>
                  <a:schemeClr val="lt1"/>
                </a:solidFill>
                <a:latin typeface="Lexend"/>
                <a:ea typeface="Lexend"/>
                <a:cs typeface="Lexend"/>
                <a:sym typeface="Lexend"/>
              </a:defRPr>
            </a:lvl1pPr>
            <a:lvl2pPr marL="914400" lvl="1" indent="-336550">
              <a:spcBef>
                <a:spcPts val="800"/>
              </a:spcBef>
              <a:spcAft>
                <a:spcPts val="0"/>
              </a:spcAft>
              <a:buClr>
                <a:schemeClr val="lt1"/>
              </a:buClr>
              <a:buSzPts val="1700"/>
              <a:buFont typeface="Lexend"/>
              <a:buChar char="○"/>
              <a:defRPr>
                <a:solidFill>
                  <a:schemeClr val="lt1"/>
                </a:solidFill>
                <a:latin typeface="Lexend"/>
                <a:ea typeface="Lexend"/>
                <a:cs typeface="Lexend"/>
                <a:sym typeface="Lexend"/>
              </a:defRPr>
            </a:lvl2pPr>
            <a:lvl3pPr marL="1371600" lvl="2"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3pPr>
            <a:lvl4pPr marL="1828800" lvl="3"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4pPr>
            <a:lvl5pPr marL="2286000" lvl="4"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5pPr>
            <a:lvl6pPr marL="2743200" lvl="5"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6pPr>
            <a:lvl7pPr marL="3200400" lvl="6"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7pPr>
            <a:lvl8pPr marL="3657600" lvl="7"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8pPr>
            <a:lvl9pPr marL="4114800" lvl="8" indent="-330200">
              <a:spcBef>
                <a:spcPts val="800"/>
              </a:spcBef>
              <a:spcAft>
                <a:spcPts val="800"/>
              </a:spcAft>
              <a:buClr>
                <a:schemeClr val="lt1"/>
              </a:buClr>
              <a:buSzPts val="1600"/>
              <a:buFont typeface="Lexend"/>
              <a:buChar char="■"/>
              <a:defRPr sz="1600">
                <a:solidFill>
                  <a:schemeClr val="lt1"/>
                </a:solidFill>
                <a:latin typeface="Lexend"/>
                <a:ea typeface="Lexend"/>
                <a:cs typeface="Lexend"/>
                <a:sym typeface="Lexend"/>
              </a:defRPr>
            </a:lvl9pPr>
          </a:lstStyle>
          <a:p>
            <a:pPr lvl="0"/>
            <a:r>
              <a:rPr lang="en-US"/>
              <a:t>Click to edit Master text styles</a:t>
            </a:r>
          </a:p>
        </p:txBody>
      </p:sp>
      <p:cxnSp>
        <p:nvCxnSpPr>
          <p:cNvPr id="200" name="Google Shape;200;p34"/>
          <p:cNvCxnSpPr/>
          <p:nvPr/>
        </p:nvCxnSpPr>
        <p:spPr>
          <a:xfrm rot="10800000">
            <a:off x="-155425" y="4913250"/>
            <a:ext cx="8745900" cy="0"/>
          </a:xfrm>
          <a:prstGeom prst="straightConnector1">
            <a:avLst/>
          </a:prstGeom>
          <a:noFill/>
          <a:ln w="9525" cap="flat" cmpd="sng">
            <a:solidFill>
              <a:srgbClr val="EBD4A3"/>
            </a:solidFill>
            <a:prstDash val="solid"/>
            <a:round/>
            <a:headEnd type="none" w="med" len="med"/>
            <a:tailEnd type="none" w="med" len="med"/>
          </a:ln>
        </p:spPr>
      </p:cxnSp>
      <p:pic>
        <p:nvPicPr>
          <p:cNvPr id="201" name="Google Shape;201;p34"/>
          <p:cNvPicPr preferRelativeResize="0"/>
          <p:nvPr/>
        </p:nvPicPr>
        <p:blipFill>
          <a:blip r:embed="rId3">
            <a:alphaModFix/>
          </a:blip>
          <a:stretch>
            <a:fillRect/>
          </a:stretch>
        </p:blipFill>
        <p:spPr>
          <a:xfrm>
            <a:off x="8704012" y="4842777"/>
            <a:ext cx="254813" cy="140925"/>
          </a:xfrm>
          <a:prstGeom prst="rect">
            <a:avLst/>
          </a:prstGeom>
          <a:noFill/>
          <a:ln>
            <a:noFill/>
          </a:ln>
        </p:spPr>
      </p:pic>
    </p:spTree>
    <p:extLst>
      <p:ext uri="{BB962C8B-B14F-4D97-AF65-F5344CB8AC3E}">
        <p14:creationId xmlns:p14="http://schemas.microsoft.com/office/powerpoint/2010/main" val="3601697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4" preserve="1">
  <p:cSld name="Section Title and Description 4">
    <p:spTree>
      <p:nvGrpSpPr>
        <p:cNvPr id="1" name="Shape 202"/>
        <p:cNvGrpSpPr/>
        <p:nvPr/>
      </p:nvGrpSpPr>
      <p:grpSpPr>
        <a:xfrm>
          <a:off x="0" y="0"/>
          <a:ext cx="0" cy="0"/>
          <a:chOff x="0" y="0"/>
          <a:chExt cx="0" cy="0"/>
        </a:xfrm>
      </p:grpSpPr>
      <p:sp>
        <p:nvSpPr>
          <p:cNvPr id="203" name="Google Shape;203;p35"/>
          <p:cNvSpPr/>
          <p:nvPr/>
        </p:nvSpPr>
        <p:spPr>
          <a:xfrm>
            <a:off x="4572000" y="-125"/>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35"/>
          <p:cNvPicPr preferRelativeResize="0"/>
          <p:nvPr/>
        </p:nvPicPr>
        <p:blipFill rotWithShape="1">
          <a:blip r:embed="rId2">
            <a:alphaModFix amt="10000"/>
          </a:blip>
          <a:srcRect l="55871" t="8478" r="3813" b="8478"/>
          <a:stretch/>
        </p:blipFill>
        <p:spPr>
          <a:xfrm rot="10800000">
            <a:off x="6476200" y="0"/>
            <a:ext cx="2667802" cy="5143498"/>
          </a:xfrm>
          <a:prstGeom prst="rect">
            <a:avLst/>
          </a:prstGeom>
          <a:noFill/>
          <a:ln>
            <a:noFill/>
          </a:ln>
        </p:spPr>
      </p:pic>
      <p:sp>
        <p:nvSpPr>
          <p:cNvPr id="205" name="Google Shape;205;p3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3600"/>
              <a:buFont typeface="Lexend"/>
              <a:buNone/>
              <a:defRPr sz="3600" b="1">
                <a:solidFill>
                  <a:schemeClr val="accent4"/>
                </a:solidFill>
                <a:latin typeface="Lexend"/>
                <a:ea typeface="Lexend"/>
                <a:cs typeface="Lexend"/>
                <a:sym typeface="Lexend"/>
              </a:defRPr>
            </a:lvl1pPr>
            <a:lvl2pPr lvl="1" algn="ctr">
              <a:spcBef>
                <a:spcPts val="0"/>
              </a:spcBef>
              <a:spcAft>
                <a:spcPts val="0"/>
              </a:spcAft>
              <a:buSzPts val="4200"/>
              <a:buFont typeface="Lexend"/>
              <a:buNone/>
              <a:defRPr sz="4200">
                <a:latin typeface="Lexend"/>
                <a:ea typeface="Lexend"/>
                <a:cs typeface="Lexend"/>
                <a:sym typeface="Lexend"/>
              </a:defRPr>
            </a:lvl2pPr>
            <a:lvl3pPr lvl="2" algn="ctr">
              <a:spcBef>
                <a:spcPts val="0"/>
              </a:spcBef>
              <a:spcAft>
                <a:spcPts val="0"/>
              </a:spcAft>
              <a:buSzPts val="4200"/>
              <a:buFont typeface="Lexend"/>
              <a:buNone/>
              <a:defRPr sz="4200">
                <a:latin typeface="Lexend"/>
                <a:ea typeface="Lexend"/>
                <a:cs typeface="Lexend"/>
                <a:sym typeface="Lexend"/>
              </a:defRPr>
            </a:lvl3pPr>
            <a:lvl4pPr lvl="3" algn="ctr">
              <a:spcBef>
                <a:spcPts val="0"/>
              </a:spcBef>
              <a:spcAft>
                <a:spcPts val="0"/>
              </a:spcAft>
              <a:buSzPts val="4200"/>
              <a:buFont typeface="Lexend"/>
              <a:buNone/>
              <a:defRPr sz="4200">
                <a:latin typeface="Lexend"/>
                <a:ea typeface="Lexend"/>
                <a:cs typeface="Lexend"/>
                <a:sym typeface="Lexend"/>
              </a:defRPr>
            </a:lvl4pPr>
            <a:lvl5pPr lvl="4" algn="ctr">
              <a:spcBef>
                <a:spcPts val="0"/>
              </a:spcBef>
              <a:spcAft>
                <a:spcPts val="0"/>
              </a:spcAft>
              <a:buSzPts val="4200"/>
              <a:buFont typeface="Lexend"/>
              <a:buNone/>
              <a:defRPr sz="4200">
                <a:latin typeface="Lexend"/>
                <a:ea typeface="Lexend"/>
                <a:cs typeface="Lexend"/>
                <a:sym typeface="Lexend"/>
              </a:defRPr>
            </a:lvl5pPr>
            <a:lvl6pPr lvl="5" algn="ctr">
              <a:spcBef>
                <a:spcPts val="0"/>
              </a:spcBef>
              <a:spcAft>
                <a:spcPts val="0"/>
              </a:spcAft>
              <a:buSzPts val="4200"/>
              <a:buFont typeface="Lexend"/>
              <a:buNone/>
              <a:defRPr sz="4200">
                <a:latin typeface="Lexend"/>
                <a:ea typeface="Lexend"/>
                <a:cs typeface="Lexend"/>
                <a:sym typeface="Lexend"/>
              </a:defRPr>
            </a:lvl6pPr>
            <a:lvl7pPr lvl="6" algn="ctr">
              <a:spcBef>
                <a:spcPts val="0"/>
              </a:spcBef>
              <a:spcAft>
                <a:spcPts val="0"/>
              </a:spcAft>
              <a:buSzPts val="4200"/>
              <a:buFont typeface="Lexend"/>
              <a:buNone/>
              <a:defRPr sz="4200">
                <a:latin typeface="Lexend"/>
                <a:ea typeface="Lexend"/>
                <a:cs typeface="Lexend"/>
                <a:sym typeface="Lexend"/>
              </a:defRPr>
            </a:lvl7pPr>
            <a:lvl8pPr lvl="7" algn="ctr">
              <a:spcBef>
                <a:spcPts val="0"/>
              </a:spcBef>
              <a:spcAft>
                <a:spcPts val="0"/>
              </a:spcAft>
              <a:buSzPts val="4200"/>
              <a:buFont typeface="Lexend"/>
              <a:buNone/>
              <a:defRPr sz="4200">
                <a:latin typeface="Lexend"/>
                <a:ea typeface="Lexend"/>
                <a:cs typeface="Lexend"/>
                <a:sym typeface="Lexend"/>
              </a:defRPr>
            </a:lvl8pPr>
            <a:lvl9pPr lvl="8" algn="ctr">
              <a:spcBef>
                <a:spcPts val="0"/>
              </a:spcBef>
              <a:spcAft>
                <a:spcPts val="0"/>
              </a:spcAft>
              <a:buSzPts val="4200"/>
              <a:buFont typeface="Lexend"/>
              <a:buNone/>
              <a:defRPr sz="4200">
                <a:latin typeface="Lexend"/>
                <a:ea typeface="Lexend"/>
                <a:cs typeface="Lexend"/>
                <a:sym typeface="Lexend"/>
              </a:defRPr>
            </a:lvl9pPr>
          </a:lstStyle>
          <a:p>
            <a:r>
              <a:rPr lang="en-US"/>
              <a:t>Click to edit Master title style</a:t>
            </a:r>
            <a:endParaRPr/>
          </a:p>
        </p:txBody>
      </p:sp>
      <p:sp>
        <p:nvSpPr>
          <p:cNvPr id="206" name="Google Shape;206;p3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900"/>
              <a:buFont typeface="Lexend"/>
              <a:buNone/>
              <a:defRPr sz="1900">
                <a:latin typeface="Lexend"/>
                <a:ea typeface="Lexend"/>
                <a:cs typeface="Lexend"/>
                <a:sym typeface="Lexend"/>
              </a:defRPr>
            </a:lvl1pPr>
            <a:lvl2pPr lvl="1" algn="ctr">
              <a:lnSpc>
                <a:spcPct val="100000"/>
              </a:lnSpc>
              <a:spcBef>
                <a:spcPts val="0"/>
              </a:spcBef>
              <a:spcAft>
                <a:spcPts val="0"/>
              </a:spcAft>
              <a:buSzPts val="2100"/>
              <a:buFont typeface="Lexend"/>
              <a:buNone/>
              <a:defRPr sz="2100">
                <a:latin typeface="Lexend"/>
                <a:ea typeface="Lexend"/>
                <a:cs typeface="Lexend"/>
                <a:sym typeface="Lexend"/>
              </a:defRPr>
            </a:lvl2pPr>
            <a:lvl3pPr lvl="2" algn="ctr">
              <a:lnSpc>
                <a:spcPct val="100000"/>
              </a:lnSpc>
              <a:spcBef>
                <a:spcPts val="0"/>
              </a:spcBef>
              <a:spcAft>
                <a:spcPts val="0"/>
              </a:spcAft>
              <a:buSzPts val="2100"/>
              <a:buFont typeface="Lexend"/>
              <a:buNone/>
              <a:defRPr sz="2100">
                <a:latin typeface="Lexend"/>
                <a:ea typeface="Lexend"/>
                <a:cs typeface="Lexend"/>
                <a:sym typeface="Lexend"/>
              </a:defRPr>
            </a:lvl3pPr>
            <a:lvl4pPr lvl="3" algn="ctr">
              <a:lnSpc>
                <a:spcPct val="100000"/>
              </a:lnSpc>
              <a:spcBef>
                <a:spcPts val="0"/>
              </a:spcBef>
              <a:spcAft>
                <a:spcPts val="0"/>
              </a:spcAft>
              <a:buSzPts val="2100"/>
              <a:buFont typeface="Lexend"/>
              <a:buNone/>
              <a:defRPr sz="2100">
                <a:latin typeface="Lexend"/>
                <a:ea typeface="Lexend"/>
                <a:cs typeface="Lexend"/>
                <a:sym typeface="Lexend"/>
              </a:defRPr>
            </a:lvl4pPr>
            <a:lvl5pPr lvl="4" algn="ctr">
              <a:lnSpc>
                <a:spcPct val="100000"/>
              </a:lnSpc>
              <a:spcBef>
                <a:spcPts val="0"/>
              </a:spcBef>
              <a:spcAft>
                <a:spcPts val="0"/>
              </a:spcAft>
              <a:buSzPts val="2100"/>
              <a:buFont typeface="Lexend"/>
              <a:buNone/>
              <a:defRPr sz="2100">
                <a:latin typeface="Lexend"/>
                <a:ea typeface="Lexend"/>
                <a:cs typeface="Lexend"/>
                <a:sym typeface="Lexend"/>
              </a:defRPr>
            </a:lvl5pPr>
            <a:lvl6pPr lvl="5" algn="ctr">
              <a:lnSpc>
                <a:spcPct val="100000"/>
              </a:lnSpc>
              <a:spcBef>
                <a:spcPts val="0"/>
              </a:spcBef>
              <a:spcAft>
                <a:spcPts val="0"/>
              </a:spcAft>
              <a:buSzPts val="2100"/>
              <a:buFont typeface="Lexend"/>
              <a:buNone/>
              <a:defRPr sz="2100">
                <a:latin typeface="Lexend"/>
                <a:ea typeface="Lexend"/>
                <a:cs typeface="Lexend"/>
                <a:sym typeface="Lexend"/>
              </a:defRPr>
            </a:lvl6pPr>
            <a:lvl7pPr lvl="6" algn="ctr">
              <a:lnSpc>
                <a:spcPct val="100000"/>
              </a:lnSpc>
              <a:spcBef>
                <a:spcPts val="0"/>
              </a:spcBef>
              <a:spcAft>
                <a:spcPts val="0"/>
              </a:spcAft>
              <a:buSzPts val="2100"/>
              <a:buFont typeface="Lexend"/>
              <a:buNone/>
              <a:defRPr sz="2100">
                <a:latin typeface="Lexend"/>
                <a:ea typeface="Lexend"/>
                <a:cs typeface="Lexend"/>
                <a:sym typeface="Lexend"/>
              </a:defRPr>
            </a:lvl7pPr>
            <a:lvl8pPr lvl="7" algn="ctr">
              <a:lnSpc>
                <a:spcPct val="100000"/>
              </a:lnSpc>
              <a:spcBef>
                <a:spcPts val="0"/>
              </a:spcBef>
              <a:spcAft>
                <a:spcPts val="0"/>
              </a:spcAft>
              <a:buSzPts val="2100"/>
              <a:buFont typeface="Lexend"/>
              <a:buNone/>
              <a:defRPr sz="2100">
                <a:latin typeface="Lexend"/>
                <a:ea typeface="Lexend"/>
                <a:cs typeface="Lexend"/>
                <a:sym typeface="Lexend"/>
              </a:defRPr>
            </a:lvl8pPr>
            <a:lvl9pPr lvl="8" algn="ctr">
              <a:lnSpc>
                <a:spcPct val="100000"/>
              </a:lnSpc>
              <a:spcBef>
                <a:spcPts val="0"/>
              </a:spcBef>
              <a:spcAft>
                <a:spcPts val="0"/>
              </a:spcAft>
              <a:buSzPts val="2100"/>
              <a:buFont typeface="Lexend"/>
              <a:buNone/>
              <a:defRPr sz="2100">
                <a:latin typeface="Lexend"/>
                <a:ea typeface="Lexend"/>
                <a:cs typeface="Lexend"/>
                <a:sym typeface="Lexend"/>
              </a:defRPr>
            </a:lvl9pPr>
          </a:lstStyle>
          <a:p>
            <a:r>
              <a:rPr lang="en-US"/>
              <a:t>Click to edit Master subtitle style</a:t>
            </a:r>
            <a:endParaRPr/>
          </a:p>
        </p:txBody>
      </p:sp>
      <p:sp>
        <p:nvSpPr>
          <p:cNvPr id="207" name="Google Shape;207;p35"/>
          <p:cNvSpPr txBox="1">
            <a:spLocks noGrp="1"/>
          </p:cNvSpPr>
          <p:nvPr>
            <p:ph type="body" idx="2"/>
          </p:nvPr>
        </p:nvSpPr>
        <p:spPr>
          <a:xfrm>
            <a:off x="485805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Font typeface="Lexend"/>
              <a:buChar char="●"/>
              <a:defRPr>
                <a:solidFill>
                  <a:schemeClr val="lt1"/>
                </a:solidFill>
                <a:latin typeface="Lexend"/>
                <a:ea typeface="Lexend"/>
                <a:cs typeface="Lexend"/>
                <a:sym typeface="Lexend"/>
              </a:defRPr>
            </a:lvl1pPr>
            <a:lvl2pPr marL="914400" lvl="1" indent="-336550">
              <a:spcBef>
                <a:spcPts val="800"/>
              </a:spcBef>
              <a:spcAft>
                <a:spcPts val="0"/>
              </a:spcAft>
              <a:buClr>
                <a:schemeClr val="lt1"/>
              </a:buClr>
              <a:buSzPts val="1700"/>
              <a:buFont typeface="Lexend"/>
              <a:buChar char="○"/>
              <a:defRPr>
                <a:solidFill>
                  <a:schemeClr val="lt1"/>
                </a:solidFill>
                <a:latin typeface="Lexend"/>
                <a:ea typeface="Lexend"/>
                <a:cs typeface="Lexend"/>
                <a:sym typeface="Lexend"/>
              </a:defRPr>
            </a:lvl2pPr>
            <a:lvl3pPr marL="1371600" lvl="2"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3pPr>
            <a:lvl4pPr marL="1828800" lvl="3"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4pPr>
            <a:lvl5pPr marL="2286000" lvl="4"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5pPr>
            <a:lvl6pPr marL="2743200" lvl="5"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6pPr>
            <a:lvl7pPr marL="3200400" lvl="6"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7pPr>
            <a:lvl8pPr marL="3657600" lvl="7"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8pPr>
            <a:lvl9pPr marL="4114800" lvl="8" indent="-330200">
              <a:spcBef>
                <a:spcPts val="800"/>
              </a:spcBef>
              <a:spcAft>
                <a:spcPts val="800"/>
              </a:spcAft>
              <a:buClr>
                <a:schemeClr val="lt1"/>
              </a:buClr>
              <a:buSzPts val="1600"/>
              <a:buFont typeface="Lexend"/>
              <a:buChar char="■"/>
              <a:defRPr sz="1600">
                <a:solidFill>
                  <a:schemeClr val="lt1"/>
                </a:solidFill>
                <a:latin typeface="Lexend"/>
                <a:ea typeface="Lexend"/>
                <a:cs typeface="Lexend"/>
                <a:sym typeface="Lexend"/>
              </a:defRPr>
            </a:lvl9pPr>
          </a:lstStyle>
          <a:p>
            <a:pPr lvl="0"/>
            <a:r>
              <a:rPr lang="en-US"/>
              <a:t>Click to edit Master text styles</a:t>
            </a:r>
          </a:p>
        </p:txBody>
      </p:sp>
      <p:cxnSp>
        <p:nvCxnSpPr>
          <p:cNvPr id="208" name="Google Shape;208;p35"/>
          <p:cNvCxnSpPr/>
          <p:nvPr/>
        </p:nvCxnSpPr>
        <p:spPr>
          <a:xfrm rot="10800000">
            <a:off x="-155425" y="4913250"/>
            <a:ext cx="8745900" cy="0"/>
          </a:xfrm>
          <a:prstGeom prst="straightConnector1">
            <a:avLst/>
          </a:prstGeom>
          <a:noFill/>
          <a:ln w="9525" cap="flat" cmpd="sng">
            <a:solidFill>
              <a:srgbClr val="EBD4A3"/>
            </a:solidFill>
            <a:prstDash val="solid"/>
            <a:round/>
            <a:headEnd type="none" w="med" len="med"/>
            <a:tailEnd type="none" w="med" len="med"/>
          </a:ln>
        </p:spPr>
      </p:cxnSp>
      <p:pic>
        <p:nvPicPr>
          <p:cNvPr id="209" name="Google Shape;209;p35"/>
          <p:cNvPicPr preferRelativeResize="0"/>
          <p:nvPr/>
        </p:nvPicPr>
        <p:blipFill>
          <a:blip r:embed="rId3">
            <a:alphaModFix/>
          </a:blip>
          <a:stretch>
            <a:fillRect/>
          </a:stretch>
        </p:blipFill>
        <p:spPr>
          <a:xfrm>
            <a:off x="8704012" y="4842777"/>
            <a:ext cx="254813" cy="140925"/>
          </a:xfrm>
          <a:prstGeom prst="rect">
            <a:avLst/>
          </a:prstGeom>
          <a:noFill/>
          <a:ln>
            <a:noFill/>
          </a:ln>
        </p:spPr>
      </p:pic>
    </p:spTree>
    <p:extLst>
      <p:ext uri="{BB962C8B-B14F-4D97-AF65-F5344CB8AC3E}">
        <p14:creationId xmlns:p14="http://schemas.microsoft.com/office/powerpoint/2010/main" val="1888040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5" preserve="1">
  <p:cSld name="Section Title and Description 5">
    <p:spTree>
      <p:nvGrpSpPr>
        <p:cNvPr id="1" name="Shape 210"/>
        <p:cNvGrpSpPr/>
        <p:nvPr/>
      </p:nvGrpSpPr>
      <p:grpSpPr>
        <a:xfrm>
          <a:off x="0" y="0"/>
          <a:ext cx="0" cy="0"/>
          <a:chOff x="0" y="0"/>
          <a:chExt cx="0" cy="0"/>
        </a:xfrm>
      </p:grpSpPr>
      <p:sp>
        <p:nvSpPr>
          <p:cNvPr id="211" name="Google Shape;211;p36"/>
          <p:cNvSpPr/>
          <p:nvPr/>
        </p:nvSpPr>
        <p:spPr>
          <a:xfrm>
            <a:off x="4572000" y="-125"/>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36"/>
          <p:cNvPicPr preferRelativeResize="0"/>
          <p:nvPr/>
        </p:nvPicPr>
        <p:blipFill rotWithShape="1">
          <a:blip r:embed="rId2">
            <a:alphaModFix amt="10000"/>
          </a:blip>
          <a:srcRect l="55871" t="8478" r="3813" b="8478"/>
          <a:stretch/>
        </p:blipFill>
        <p:spPr>
          <a:xfrm rot="10800000">
            <a:off x="6476200" y="0"/>
            <a:ext cx="2667802" cy="5143498"/>
          </a:xfrm>
          <a:prstGeom prst="rect">
            <a:avLst/>
          </a:prstGeom>
          <a:noFill/>
          <a:ln>
            <a:noFill/>
          </a:ln>
        </p:spPr>
      </p:pic>
      <p:sp>
        <p:nvSpPr>
          <p:cNvPr id="213" name="Google Shape;213;p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5"/>
              </a:buClr>
              <a:buSzPts val="3600"/>
              <a:buFont typeface="Lexend"/>
              <a:buNone/>
              <a:defRPr sz="3600" b="1">
                <a:solidFill>
                  <a:schemeClr val="accent5"/>
                </a:solidFill>
                <a:latin typeface="Lexend"/>
                <a:ea typeface="Lexend"/>
                <a:cs typeface="Lexend"/>
                <a:sym typeface="Lexend"/>
              </a:defRPr>
            </a:lvl1pPr>
            <a:lvl2pPr lvl="1" algn="ctr">
              <a:spcBef>
                <a:spcPts val="0"/>
              </a:spcBef>
              <a:spcAft>
                <a:spcPts val="0"/>
              </a:spcAft>
              <a:buSzPts val="4200"/>
              <a:buFont typeface="Lexend"/>
              <a:buNone/>
              <a:defRPr sz="4200">
                <a:latin typeface="Lexend"/>
                <a:ea typeface="Lexend"/>
                <a:cs typeface="Lexend"/>
                <a:sym typeface="Lexend"/>
              </a:defRPr>
            </a:lvl2pPr>
            <a:lvl3pPr lvl="2" algn="ctr">
              <a:spcBef>
                <a:spcPts val="0"/>
              </a:spcBef>
              <a:spcAft>
                <a:spcPts val="0"/>
              </a:spcAft>
              <a:buSzPts val="4200"/>
              <a:buFont typeface="Lexend"/>
              <a:buNone/>
              <a:defRPr sz="4200">
                <a:latin typeface="Lexend"/>
                <a:ea typeface="Lexend"/>
                <a:cs typeface="Lexend"/>
                <a:sym typeface="Lexend"/>
              </a:defRPr>
            </a:lvl3pPr>
            <a:lvl4pPr lvl="3" algn="ctr">
              <a:spcBef>
                <a:spcPts val="0"/>
              </a:spcBef>
              <a:spcAft>
                <a:spcPts val="0"/>
              </a:spcAft>
              <a:buSzPts val="4200"/>
              <a:buFont typeface="Lexend"/>
              <a:buNone/>
              <a:defRPr sz="4200">
                <a:latin typeface="Lexend"/>
                <a:ea typeface="Lexend"/>
                <a:cs typeface="Lexend"/>
                <a:sym typeface="Lexend"/>
              </a:defRPr>
            </a:lvl4pPr>
            <a:lvl5pPr lvl="4" algn="ctr">
              <a:spcBef>
                <a:spcPts val="0"/>
              </a:spcBef>
              <a:spcAft>
                <a:spcPts val="0"/>
              </a:spcAft>
              <a:buSzPts val="4200"/>
              <a:buFont typeface="Lexend"/>
              <a:buNone/>
              <a:defRPr sz="4200">
                <a:latin typeface="Lexend"/>
                <a:ea typeface="Lexend"/>
                <a:cs typeface="Lexend"/>
                <a:sym typeface="Lexend"/>
              </a:defRPr>
            </a:lvl5pPr>
            <a:lvl6pPr lvl="5" algn="ctr">
              <a:spcBef>
                <a:spcPts val="0"/>
              </a:spcBef>
              <a:spcAft>
                <a:spcPts val="0"/>
              </a:spcAft>
              <a:buSzPts val="4200"/>
              <a:buFont typeface="Lexend"/>
              <a:buNone/>
              <a:defRPr sz="4200">
                <a:latin typeface="Lexend"/>
                <a:ea typeface="Lexend"/>
                <a:cs typeface="Lexend"/>
                <a:sym typeface="Lexend"/>
              </a:defRPr>
            </a:lvl6pPr>
            <a:lvl7pPr lvl="6" algn="ctr">
              <a:spcBef>
                <a:spcPts val="0"/>
              </a:spcBef>
              <a:spcAft>
                <a:spcPts val="0"/>
              </a:spcAft>
              <a:buSzPts val="4200"/>
              <a:buFont typeface="Lexend"/>
              <a:buNone/>
              <a:defRPr sz="4200">
                <a:latin typeface="Lexend"/>
                <a:ea typeface="Lexend"/>
                <a:cs typeface="Lexend"/>
                <a:sym typeface="Lexend"/>
              </a:defRPr>
            </a:lvl7pPr>
            <a:lvl8pPr lvl="7" algn="ctr">
              <a:spcBef>
                <a:spcPts val="0"/>
              </a:spcBef>
              <a:spcAft>
                <a:spcPts val="0"/>
              </a:spcAft>
              <a:buSzPts val="4200"/>
              <a:buFont typeface="Lexend"/>
              <a:buNone/>
              <a:defRPr sz="4200">
                <a:latin typeface="Lexend"/>
                <a:ea typeface="Lexend"/>
                <a:cs typeface="Lexend"/>
                <a:sym typeface="Lexend"/>
              </a:defRPr>
            </a:lvl8pPr>
            <a:lvl9pPr lvl="8" algn="ctr">
              <a:spcBef>
                <a:spcPts val="0"/>
              </a:spcBef>
              <a:spcAft>
                <a:spcPts val="0"/>
              </a:spcAft>
              <a:buSzPts val="4200"/>
              <a:buFont typeface="Lexend"/>
              <a:buNone/>
              <a:defRPr sz="4200">
                <a:latin typeface="Lexend"/>
                <a:ea typeface="Lexend"/>
                <a:cs typeface="Lexend"/>
                <a:sym typeface="Lexend"/>
              </a:defRPr>
            </a:lvl9pPr>
          </a:lstStyle>
          <a:p>
            <a:r>
              <a:rPr lang="en-US"/>
              <a:t>Click to edit Master title style</a:t>
            </a:r>
            <a:endParaRPr/>
          </a:p>
        </p:txBody>
      </p:sp>
      <p:sp>
        <p:nvSpPr>
          <p:cNvPr id="214" name="Google Shape;214;p3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900"/>
              <a:buFont typeface="Lexend"/>
              <a:buNone/>
              <a:defRPr sz="1900">
                <a:latin typeface="Lexend"/>
                <a:ea typeface="Lexend"/>
                <a:cs typeface="Lexend"/>
                <a:sym typeface="Lexend"/>
              </a:defRPr>
            </a:lvl1pPr>
            <a:lvl2pPr lvl="1" algn="ctr">
              <a:lnSpc>
                <a:spcPct val="100000"/>
              </a:lnSpc>
              <a:spcBef>
                <a:spcPts val="0"/>
              </a:spcBef>
              <a:spcAft>
                <a:spcPts val="0"/>
              </a:spcAft>
              <a:buSzPts val="2100"/>
              <a:buFont typeface="Lexend"/>
              <a:buNone/>
              <a:defRPr sz="2100">
                <a:latin typeface="Lexend"/>
                <a:ea typeface="Lexend"/>
                <a:cs typeface="Lexend"/>
                <a:sym typeface="Lexend"/>
              </a:defRPr>
            </a:lvl2pPr>
            <a:lvl3pPr lvl="2" algn="ctr">
              <a:lnSpc>
                <a:spcPct val="100000"/>
              </a:lnSpc>
              <a:spcBef>
                <a:spcPts val="0"/>
              </a:spcBef>
              <a:spcAft>
                <a:spcPts val="0"/>
              </a:spcAft>
              <a:buSzPts val="2100"/>
              <a:buFont typeface="Lexend"/>
              <a:buNone/>
              <a:defRPr sz="2100">
                <a:latin typeface="Lexend"/>
                <a:ea typeface="Lexend"/>
                <a:cs typeface="Lexend"/>
                <a:sym typeface="Lexend"/>
              </a:defRPr>
            </a:lvl3pPr>
            <a:lvl4pPr lvl="3" algn="ctr">
              <a:lnSpc>
                <a:spcPct val="100000"/>
              </a:lnSpc>
              <a:spcBef>
                <a:spcPts val="0"/>
              </a:spcBef>
              <a:spcAft>
                <a:spcPts val="0"/>
              </a:spcAft>
              <a:buSzPts val="2100"/>
              <a:buFont typeface="Lexend"/>
              <a:buNone/>
              <a:defRPr sz="2100">
                <a:latin typeface="Lexend"/>
                <a:ea typeface="Lexend"/>
                <a:cs typeface="Lexend"/>
                <a:sym typeface="Lexend"/>
              </a:defRPr>
            </a:lvl4pPr>
            <a:lvl5pPr lvl="4" algn="ctr">
              <a:lnSpc>
                <a:spcPct val="100000"/>
              </a:lnSpc>
              <a:spcBef>
                <a:spcPts val="0"/>
              </a:spcBef>
              <a:spcAft>
                <a:spcPts val="0"/>
              </a:spcAft>
              <a:buSzPts val="2100"/>
              <a:buFont typeface="Lexend"/>
              <a:buNone/>
              <a:defRPr sz="2100">
                <a:latin typeface="Lexend"/>
                <a:ea typeface="Lexend"/>
                <a:cs typeface="Lexend"/>
                <a:sym typeface="Lexend"/>
              </a:defRPr>
            </a:lvl5pPr>
            <a:lvl6pPr lvl="5" algn="ctr">
              <a:lnSpc>
                <a:spcPct val="100000"/>
              </a:lnSpc>
              <a:spcBef>
                <a:spcPts val="0"/>
              </a:spcBef>
              <a:spcAft>
                <a:spcPts val="0"/>
              </a:spcAft>
              <a:buSzPts val="2100"/>
              <a:buFont typeface="Lexend"/>
              <a:buNone/>
              <a:defRPr sz="2100">
                <a:latin typeface="Lexend"/>
                <a:ea typeface="Lexend"/>
                <a:cs typeface="Lexend"/>
                <a:sym typeface="Lexend"/>
              </a:defRPr>
            </a:lvl6pPr>
            <a:lvl7pPr lvl="6" algn="ctr">
              <a:lnSpc>
                <a:spcPct val="100000"/>
              </a:lnSpc>
              <a:spcBef>
                <a:spcPts val="0"/>
              </a:spcBef>
              <a:spcAft>
                <a:spcPts val="0"/>
              </a:spcAft>
              <a:buSzPts val="2100"/>
              <a:buFont typeface="Lexend"/>
              <a:buNone/>
              <a:defRPr sz="2100">
                <a:latin typeface="Lexend"/>
                <a:ea typeface="Lexend"/>
                <a:cs typeface="Lexend"/>
                <a:sym typeface="Lexend"/>
              </a:defRPr>
            </a:lvl7pPr>
            <a:lvl8pPr lvl="7" algn="ctr">
              <a:lnSpc>
                <a:spcPct val="100000"/>
              </a:lnSpc>
              <a:spcBef>
                <a:spcPts val="0"/>
              </a:spcBef>
              <a:spcAft>
                <a:spcPts val="0"/>
              </a:spcAft>
              <a:buSzPts val="2100"/>
              <a:buFont typeface="Lexend"/>
              <a:buNone/>
              <a:defRPr sz="2100">
                <a:latin typeface="Lexend"/>
                <a:ea typeface="Lexend"/>
                <a:cs typeface="Lexend"/>
                <a:sym typeface="Lexend"/>
              </a:defRPr>
            </a:lvl8pPr>
            <a:lvl9pPr lvl="8" algn="ctr">
              <a:lnSpc>
                <a:spcPct val="100000"/>
              </a:lnSpc>
              <a:spcBef>
                <a:spcPts val="0"/>
              </a:spcBef>
              <a:spcAft>
                <a:spcPts val="0"/>
              </a:spcAft>
              <a:buSzPts val="2100"/>
              <a:buFont typeface="Lexend"/>
              <a:buNone/>
              <a:defRPr sz="2100">
                <a:latin typeface="Lexend"/>
                <a:ea typeface="Lexend"/>
                <a:cs typeface="Lexend"/>
                <a:sym typeface="Lexend"/>
              </a:defRPr>
            </a:lvl9pPr>
          </a:lstStyle>
          <a:p>
            <a:r>
              <a:rPr lang="en-US"/>
              <a:t>Click to edit Master subtitle style</a:t>
            </a:r>
            <a:endParaRPr/>
          </a:p>
        </p:txBody>
      </p:sp>
      <p:sp>
        <p:nvSpPr>
          <p:cNvPr id="215" name="Google Shape;215;p36"/>
          <p:cNvSpPr txBox="1">
            <a:spLocks noGrp="1"/>
          </p:cNvSpPr>
          <p:nvPr>
            <p:ph type="body" idx="2"/>
          </p:nvPr>
        </p:nvSpPr>
        <p:spPr>
          <a:xfrm>
            <a:off x="485805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Font typeface="Lexend"/>
              <a:buChar char="●"/>
              <a:defRPr>
                <a:solidFill>
                  <a:schemeClr val="lt1"/>
                </a:solidFill>
                <a:latin typeface="Lexend"/>
                <a:ea typeface="Lexend"/>
                <a:cs typeface="Lexend"/>
                <a:sym typeface="Lexend"/>
              </a:defRPr>
            </a:lvl1pPr>
            <a:lvl2pPr marL="914400" lvl="1" indent="-336550">
              <a:spcBef>
                <a:spcPts val="800"/>
              </a:spcBef>
              <a:spcAft>
                <a:spcPts val="0"/>
              </a:spcAft>
              <a:buClr>
                <a:schemeClr val="lt1"/>
              </a:buClr>
              <a:buSzPts val="1700"/>
              <a:buFont typeface="Lexend"/>
              <a:buChar char="○"/>
              <a:defRPr>
                <a:solidFill>
                  <a:schemeClr val="lt1"/>
                </a:solidFill>
                <a:latin typeface="Lexend"/>
                <a:ea typeface="Lexend"/>
                <a:cs typeface="Lexend"/>
                <a:sym typeface="Lexend"/>
              </a:defRPr>
            </a:lvl2pPr>
            <a:lvl3pPr marL="1371600" lvl="2"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3pPr>
            <a:lvl4pPr marL="1828800" lvl="3"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4pPr>
            <a:lvl5pPr marL="2286000" lvl="4"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5pPr>
            <a:lvl6pPr marL="2743200" lvl="5"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6pPr>
            <a:lvl7pPr marL="3200400" lvl="6"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7pPr>
            <a:lvl8pPr marL="3657600" lvl="7" indent="-330200">
              <a:spcBef>
                <a:spcPts val="800"/>
              </a:spcBef>
              <a:spcAft>
                <a:spcPts val="0"/>
              </a:spcAft>
              <a:buClr>
                <a:schemeClr val="lt1"/>
              </a:buClr>
              <a:buSzPts val="1600"/>
              <a:buFont typeface="Lexend"/>
              <a:buChar char="○"/>
              <a:defRPr sz="1600">
                <a:solidFill>
                  <a:schemeClr val="lt1"/>
                </a:solidFill>
                <a:latin typeface="Lexend"/>
                <a:ea typeface="Lexend"/>
                <a:cs typeface="Lexend"/>
                <a:sym typeface="Lexend"/>
              </a:defRPr>
            </a:lvl8pPr>
            <a:lvl9pPr marL="4114800" lvl="8" indent="-330200">
              <a:spcBef>
                <a:spcPts val="800"/>
              </a:spcBef>
              <a:spcAft>
                <a:spcPts val="800"/>
              </a:spcAft>
              <a:buClr>
                <a:schemeClr val="lt1"/>
              </a:buClr>
              <a:buSzPts val="1600"/>
              <a:buFont typeface="Lexend"/>
              <a:buChar char="■"/>
              <a:defRPr sz="1600">
                <a:solidFill>
                  <a:schemeClr val="lt1"/>
                </a:solidFill>
                <a:latin typeface="Lexend"/>
                <a:ea typeface="Lexend"/>
                <a:cs typeface="Lexend"/>
                <a:sym typeface="Lexend"/>
              </a:defRPr>
            </a:lvl9pPr>
          </a:lstStyle>
          <a:p>
            <a:pPr lvl="0"/>
            <a:r>
              <a:rPr lang="en-US"/>
              <a:t>Click to edit Master text styles</a:t>
            </a:r>
          </a:p>
        </p:txBody>
      </p:sp>
      <p:cxnSp>
        <p:nvCxnSpPr>
          <p:cNvPr id="216" name="Google Shape;216;p36"/>
          <p:cNvCxnSpPr/>
          <p:nvPr/>
        </p:nvCxnSpPr>
        <p:spPr>
          <a:xfrm rot="10800000">
            <a:off x="-155425" y="4913250"/>
            <a:ext cx="8745900" cy="0"/>
          </a:xfrm>
          <a:prstGeom prst="straightConnector1">
            <a:avLst/>
          </a:prstGeom>
          <a:noFill/>
          <a:ln w="9525" cap="flat" cmpd="sng">
            <a:solidFill>
              <a:srgbClr val="EBD4A3"/>
            </a:solidFill>
            <a:prstDash val="solid"/>
            <a:round/>
            <a:headEnd type="none" w="med" len="med"/>
            <a:tailEnd type="none" w="med" len="med"/>
          </a:ln>
        </p:spPr>
      </p:cxnSp>
      <p:pic>
        <p:nvPicPr>
          <p:cNvPr id="217" name="Google Shape;217;p36"/>
          <p:cNvPicPr preferRelativeResize="0"/>
          <p:nvPr/>
        </p:nvPicPr>
        <p:blipFill>
          <a:blip r:embed="rId3">
            <a:alphaModFix/>
          </a:blip>
          <a:stretch>
            <a:fillRect/>
          </a:stretch>
        </p:blipFill>
        <p:spPr>
          <a:xfrm>
            <a:off x="8704012" y="4842777"/>
            <a:ext cx="254813" cy="140925"/>
          </a:xfrm>
          <a:prstGeom prst="rect">
            <a:avLst/>
          </a:prstGeom>
          <a:noFill/>
          <a:ln>
            <a:noFill/>
          </a:ln>
        </p:spPr>
      </p:pic>
    </p:spTree>
    <p:extLst>
      <p:ext uri="{BB962C8B-B14F-4D97-AF65-F5344CB8AC3E}">
        <p14:creationId xmlns:p14="http://schemas.microsoft.com/office/powerpoint/2010/main" val="19574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Magenta" preserve="1">
  <p:cSld name="Title and Body Magenta">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137160"/>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27" name="Google Shape;27;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6"/>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28" name="Google Shape;28;p5"/>
          <p:cNvPicPr preferRelativeResize="0"/>
          <p:nvPr/>
        </p:nvPicPr>
        <p:blipFill rotWithShape="1">
          <a:blip r:embed="rId2">
            <a:alphaModFix amt="12000"/>
          </a:blip>
          <a:srcRect r="52013"/>
          <a:stretch/>
        </p:blipFill>
        <p:spPr>
          <a:xfrm>
            <a:off x="6674584" y="0"/>
            <a:ext cx="2469417" cy="5143502"/>
          </a:xfrm>
          <a:prstGeom prst="rect">
            <a:avLst/>
          </a:prstGeom>
          <a:noFill/>
          <a:ln>
            <a:noFill/>
          </a:ln>
        </p:spPr>
      </p:pic>
      <p:sp>
        <p:nvSpPr>
          <p:cNvPr id="29" name="Google Shape;29;p5"/>
          <p:cNvSpPr/>
          <p:nvPr/>
        </p:nvSpPr>
        <p:spPr>
          <a:xfrm>
            <a:off x="-14575" y="4736425"/>
            <a:ext cx="413700" cy="4137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0" name="Google Shape;30;p5"/>
          <p:cNvPicPr preferRelativeResize="0"/>
          <p:nvPr/>
        </p:nvPicPr>
        <p:blipFill>
          <a:blip r:embed="rId3">
            <a:alphaModFix/>
          </a:blip>
          <a:stretch>
            <a:fillRect/>
          </a:stretch>
        </p:blipFill>
        <p:spPr>
          <a:xfrm>
            <a:off x="64875" y="4872814"/>
            <a:ext cx="254813" cy="140925"/>
          </a:xfrm>
          <a:prstGeom prst="rect">
            <a:avLst/>
          </a:prstGeom>
          <a:noFill/>
          <a:ln>
            <a:noFill/>
          </a:ln>
        </p:spPr>
      </p:pic>
    </p:spTree>
    <p:extLst>
      <p:ext uri="{BB962C8B-B14F-4D97-AF65-F5344CB8AC3E}">
        <p14:creationId xmlns:p14="http://schemas.microsoft.com/office/powerpoint/2010/main" val="99946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White" preserve="1">
  <p:cSld name="Blank White">
    <p:spTree>
      <p:nvGrpSpPr>
        <p:cNvPr id="1" name="Shape 218"/>
        <p:cNvGrpSpPr/>
        <p:nvPr/>
      </p:nvGrpSpPr>
      <p:grpSpPr>
        <a:xfrm>
          <a:off x="0" y="0"/>
          <a:ext cx="0" cy="0"/>
          <a:chOff x="0" y="0"/>
          <a:chExt cx="0" cy="0"/>
        </a:xfrm>
      </p:grpSpPr>
      <p:pic>
        <p:nvPicPr>
          <p:cNvPr id="219" name="Google Shape;219;p37"/>
          <p:cNvPicPr preferRelativeResize="0"/>
          <p:nvPr/>
        </p:nvPicPr>
        <p:blipFill>
          <a:blip r:embed="rId2">
            <a:alphaModFix/>
          </a:blip>
          <a:stretch>
            <a:fillRect/>
          </a:stretch>
        </p:blipFill>
        <p:spPr>
          <a:xfrm>
            <a:off x="8651525" y="4770150"/>
            <a:ext cx="359774" cy="286201"/>
          </a:xfrm>
          <a:prstGeom prst="rect">
            <a:avLst/>
          </a:prstGeom>
          <a:noFill/>
          <a:ln>
            <a:noFill/>
          </a:ln>
        </p:spPr>
      </p:pic>
    </p:spTree>
    <p:extLst>
      <p:ext uri="{BB962C8B-B14F-4D97-AF65-F5344CB8AC3E}">
        <p14:creationId xmlns:p14="http://schemas.microsoft.com/office/powerpoint/2010/main" val="158132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ine" preserve="1">
  <p:cSld name="Title and Body Pine">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137160"/>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4"/>
              </a:buClr>
              <a:buSzPts val="2800"/>
              <a:buFont typeface="Lexend"/>
              <a:buNone/>
              <a:defRPr b="1">
                <a:solidFill>
                  <a:schemeClr val="accent4"/>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33" name="Google Shape;33;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4"/>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34" name="Google Shape;34;p6"/>
          <p:cNvPicPr preferRelativeResize="0"/>
          <p:nvPr/>
        </p:nvPicPr>
        <p:blipFill rotWithShape="1">
          <a:blip r:embed="rId2">
            <a:alphaModFix amt="12000"/>
          </a:blip>
          <a:srcRect r="52036"/>
          <a:stretch/>
        </p:blipFill>
        <p:spPr>
          <a:xfrm>
            <a:off x="6674581" y="0"/>
            <a:ext cx="2469427" cy="5143501"/>
          </a:xfrm>
          <a:prstGeom prst="rect">
            <a:avLst/>
          </a:prstGeom>
          <a:noFill/>
          <a:ln>
            <a:noFill/>
          </a:ln>
        </p:spPr>
      </p:pic>
      <p:sp>
        <p:nvSpPr>
          <p:cNvPr id="35" name="Google Shape;35;p6"/>
          <p:cNvSpPr/>
          <p:nvPr/>
        </p:nvSpPr>
        <p:spPr>
          <a:xfrm>
            <a:off x="-14575" y="4736425"/>
            <a:ext cx="413700" cy="4137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6" name="Google Shape;36;p6"/>
          <p:cNvPicPr preferRelativeResize="0"/>
          <p:nvPr/>
        </p:nvPicPr>
        <p:blipFill>
          <a:blip r:embed="rId3">
            <a:alphaModFix/>
          </a:blip>
          <a:stretch>
            <a:fillRect/>
          </a:stretch>
        </p:blipFill>
        <p:spPr>
          <a:xfrm>
            <a:off x="64875" y="4872814"/>
            <a:ext cx="254813" cy="140925"/>
          </a:xfrm>
          <a:prstGeom prst="rect">
            <a:avLst/>
          </a:prstGeom>
          <a:noFill/>
          <a:ln>
            <a:noFill/>
          </a:ln>
        </p:spPr>
      </p:pic>
    </p:spTree>
    <p:extLst>
      <p:ext uri="{BB962C8B-B14F-4D97-AF65-F5344CB8AC3E}">
        <p14:creationId xmlns:p14="http://schemas.microsoft.com/office/powerpoint/2010/main" val="155698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Sage" preserve="1">
  <p:cSld name="Title and Body Sage">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133975"/>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5"/>
              </a:buClr>
              <a:buSzPts val="2800"/>
              <a:buFont typeface="Lexend"/>
              <a:buNone/>
              <a:defRPr b="1">
                <a:solidFill>
                  <a:schemeClr val="accent5"/>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39" name="Google Shape;39;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600"/>
              </a:spcAft>
              <a:buClr>
                <a:schemeClr val="accent5"/>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40" name="Google Shape;40;p7"/>
          <p:cNvPicPr preferRelativeResize="0"/>
          <p:nvPr/>
        </p:nvPicPr>
        <p:blipFill rotWithShape="1">
          <a:blip r:embed="rId2">
            <a:alphaModFix amt="15000"/>
          </a:blip>
          <a:srcRect r="52036"/>
          <a:stretch/>
        </p:blipFill>
        <p:spPr>
          <a:xfrm>
            <a:off x="6674581" y="0"/>
            <a:ext cx="2469427" cy="5143501"/>
          </a:xfrm>
          <a:prstGeom prst="rect">
            <a:avLst/>
          </a:prstGeom>
          <a:noFill/>
          <a:ln>
            <a:noFill/>
          </a:ln>
        </p:spPr>
      </p:pic>
      <p:sp>
        <p:nvSpPr>
          <p:cNvPr id="41" name="Google Shape;41;p7"/>
          <p:cNvSpPr/>
          <p:nvPr/>
        </p:nvSpPr>
        <p:spPr>
          <a:xfrm>
            <a:off x="-14575" y="4736425"/>
            <a:ext cx="4137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42" name="Google Shape;42;p7"/>
          <p:cNvPicPr preferRelativeResize="0"/>
          <p:nvPr/>
        </p:nvPicPr>
        <p:blipFill>
          <a:blip r:embed="rId3">
            <a:alphaModFix/>
          </a:blip>
          <a:stretch>
            <a:fillRect/>
          </a:stretch>
        </p:blipFill>
        <p:spPr>
          <a:xfrm>
            <a:off x="64875" y="4872814"/>
            <a:ext cx="254813" cy="140925"/>
          </a:xfrm>
          <a:prstGeom prst="rect">
            <a:avLst/>
          </a:prstGeom>
          <a:noFill/>
          <a:ln>
            <a:noFill/>
          </a:ln>
        </p:spPr>
      </p:pic>
    </p:spTree>
    <p:extLst>
      <p:ext uri="{BB962C8B-B14F-4D97-AF65-F5344CB8AC3E}">
        <p14:creationId xmlns:p14="http://schemas.microsoft.com/office/powerpoint/2010/main" val="304198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 Body 1L" preserve="1">
  <p:cSld name="Photo + Body 1L">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219575" y="215875"/>
            <a:ext cx="4612800" cy="12615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45" name="Google Shape;45;p8"/>
          <p:cNvSpPr txBox="1">
            <a:spLocks noGrp="1"/>
          </p:cNvSpPr>
          <p:nvPr>
            <p:ph type="body" idx="1"/>
          </p:nvPr>
        </p:nvSpPr>
        <p:spPr>
          <a:xfrm>
            <a:off x="4219575"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6"/>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1"/>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sp>
        <p:nvSpPr>
          <p:cNvPr id="46" name="Google Shape;46;p8"/>
          <p:cNvSpPr/>
          <p:nvPr/>
        </p:nvSpPr>
        <p:spPr>
          <a:xfrm>
            <a:off x="0" y="0"/>
            <a:ext cx="3724800" cy="51480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7" name="Google Shape;47;p8"/>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48" name="Google Shape;48;p8"/>
          <p:cNvSpPr/>
          <p:nvPr/>
        </p:nvSpPr>
        <p:spPr>
          <a:xfrm>
            <a:off x="132397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49" name="Google Shape;49;p8"/>
          <p:cNvPicPr preferRelativeResize="0"/>
          <p:nvPr/>
        </p:nvPicPr>
        <p:blipFill>
          <a:blip r:embed="rId3">
            <a:alphaModFix/>
          </a:blip>
          <a:stretch>
            <a:fillRect/>
          </a:stretch>
        </p:blipFill>
        <p:spPr>
          <a:xfrm>
            <a:off x="8651525" y="4770150"/>
            <a:ext cx="359774" cy="286201"/>
          </a:xfrm>
          <a:prstGeom prst="rect">
            <a:avLst/>
          </a:prstGeom>
          <a:noFill/>
          <a:ln>
            <a:noFill/>
          </a:ln>
        </p:spPr>
      </p:pic>
    </p:spTree>
    <p:extLst>
      <p:ext uri="{BB962C8B-B14F-4D97-AF65-F5344CB8AC3E}">
        <p14:creationId xmlns:p14="http://schemas.microsoft.com/office/powerpoint/2010/main" val="379755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Body 1R" preserve="1">
  <p:cSld name="Photo + Body 1R">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266700" y="215875"/>
            <a:ext cx="4612800" cy="1261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52" name="Google Shape;52;p9"/>
          <p:cNvSpPr/>
          <p:nvPr/>
        </p:nvSpPr>
        <p:spPr>
          <a:xfrm>
            <a:off x="5466900" y="0"/>
            <a:ext cx="3724800" cy="51480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p9"/>
          <p:cNvSpPr txBox="1">
            <a:spLocks noGrp="1"/>
          </p:cNvSpPr>
          <p:nvPr>
            <p:ph type="body" idx="1"/>
          </p:nvPr>
        </p:nvSpPr>
        <p:spPr>
          <a:xfrm>
            <a:off x="266700"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6"/>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1"/>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54" name="Google Shape;54;p9"/>
          <p:cNvPicPr preferRelativeResize="0"/>
          <p:nvPr/>
        </p:nvPicPr>
        <p:blipFill rotWithShape="1">
          <a:blip r:embed="rId2">
            <a:alphaModFix amt="40000"/>
          </a:blip>
          <a:srcRect l="55871" t="8478" r="3813" b="8478"/>
          <a:stretch/>
        </p:blipFill>
        <p:spPr>
          <a:xfrm rot="10800000">
            <a:off x="6476200" y="0"/>
            <a:ext cx="2667802" cy="5143498"/>
          </a:xfrm>
          <a:prstGeom prst="rect">
            <a:avLst/>
          </a:prstGeom>
          <a:noFill/>
          <a:ln>
            <a:noFill/>
          </a:ln>
        </p:spPr>
      </p:pic>
      <p:sp>
        <p:nvSpPr>
          <p:cNvPr id="55" name="Google Shape;55;p9"/>
          <p:cNvSpPr/>
          <p:nvPr/>
        </p:nvSpPr>
        <p:spPr>
          <a:xfrm>
            <a:off x="526732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56" name="Google Shape;56;p9"/>
          <p:cNvPicPr preferRelativeResize="0"/>
          <p:nvPr/>
        </p:nvPicPr>
        <p:blipFill>
          <a:blip r:embed="rId3">
            <a:alphaModFix/>
          </a:blip>
          <a:stretch>
            <a:fillRect/>
          </a:stretch>
        </p:blipFill>
        <p:spPr>
          <a:xfrm>
            <a:off x="142925" y="4770150"/>
            <a:ext cx="359774" cy="286201"/>
          </a:xfrm>
          <a:prstGeom prst="rect">
            <a:avLst/>
          </a:prstGeom>
          <a:noFill/>
          <a:ln>
            <a:noFill/>
          </a:ln>
        </p:spPr>
      </p:pic>
    </p:spTree>
    <p:extLst>
      <p:ext uri="{BB962C8B-B14F-4D97-AF65-F5344CB8AC3E}">
        <p14:creationId xmlns:p14="http://schemas.microsoft.com/office/powerpoint/2010/main" val="157389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Body 2L" preserve="1">
  <p:cSld name="Photo + Body 2L">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219575" y="193525"/>
            <a:ext cx="4612800" cy="12840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2800"/>
              <a:buFont typeface="Lexend"/>
              <a:buNone/>
              <a:defRPr b="1">
                <a:solidFill>
                  <a:schemeClr val="accent2"/>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59" name="Google Shape;59;p10"/>
          <p:cNvSpPr/>
          <p:nvPr/>
        </p:nvSpPr>
        <p:spPr>
          <a:xfrm>
            <a:off x="0" y="0"/>
            <a:ext cx="3724800" cy="51480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10"/>
          <p:cNvSpPr txBox="1">
            <a:spLocks noGrp="1"/>
          </p:cNvSpPr>
          <p:nvPr>
            <p:ph type="body" idx="1"/>
          </p:nvPr>
        </p:nvSpPr>
        <p:spPr>
          <a:xfrm>
            <a:off x="4219575" y="1582475"/>
            <a:ext cx="4612800" cy="3416400"/>
          </a:xfrm>
          <a:prstGeom prst="rect">
            <a:avLst/>
          </a:prstGeom>
        </p:spPr>
        <p:txBody>
          <a:bodyPr spcFirstLastPara="1" wrap="square" lIns="91425" tIns="91425" rIns="91425" bIns="91425" anchor="t" anchorCtr="0">
            <a:noAutofit/>
          </a:bodyPr>
          <a:lstStyle>
            <a:lvl1pPr marL="457200" lvl="0" indent="-330200">
              <a:spcBef>
                <a:spcPts val="0"/>
              </a:spcBef>
              <a:spcAft>
                <a:spcPts val="300"/>
              </a:spcAft>
              <a:buClr>
                <a:schemeClr val="accent2"/>
              </a:buClr>
              <a:buSzPts val="1600"/>
              <a:buFont typeface="Lexend"/>
              <a:buChar char="●"/>
              <a:defRPr sz="1600">
                <a:latin typeface="Lexend"/>
                <a:ea typeface="Lexend"/>
                <a:cs typeface="Lexend"/>
                <a:sym typeface="Lexend"/>
              </a:defRPr>
            </a:lvl1pPr>
            <a:lvl2pPr marL="914400" lvl="1" indent="-330200">
              <a:spcBef>
                <a:spcPts val="800"/>
              </a:spcBef>
              <a:spcAft>
                <a:spcPts val="0"/>
              </a:spcAft>
              <a:buClr>
                <a:schemeClr val="accent1"/>
              </a:buClr>
              <a:buSzPts val="1600"/>
              <a:buFont typeface="Lexend"/>
              <a:buChar char="○"/>
              <a:defRPr sz="1600">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30200">
              <a:spcBef>
                <a:spcPts val="800"/>
              </a:spcBef>
              <a:spcAft>
                <a:spcPts val="0"/>
              </a:spcAft>
              <a:buClr>
                <a:schemeClr val="accent1"/>
              </a:buClr>
              <a:buSzPts val="1600"/>
              <a:buFont typeface="Lexend"/>
              <a:buChar char="●"/>
              <a:defRPr sz="1600">
                <a:latin typeface="Lexend"/>
                <a:ea typeface="Lexend"/>
                <a:cs typeface="Lexend"/>
                <a:sym typeface="Lexend"/>
              </a:defRPr>
            </a:lvl4pPr>
            <a:lvl5pPr marL="2286000" lvl="4" indent="-330200">
              <a:spcBef>
                <a:spcPts val="800"/>
              </a:spcBef>
              <a:spcAft>
                <a:spcPts val="0"/>
              </a:spcAft>
              <a:buClr>
                <a:schemeClr val="accent2"/>
              </a:buClr>
              <a:buSzPts val="1600"/>
              <a:buFont typeface="Lexend"/>
              <a:buChar char="○"/>
              <a:defRPr sz="1600">
                <a:latin typeface="Lexend"/>
                <a:ea typeface="Lexend"/>
                <a:cs typeface="Lexend"/>
                <a:sym typeface="Lexend"/>
              </a:defRPr>
            </a:lvl5pPr>
            <a:lvl6pPr marL="2743200" lvl="5" indent="-330200">
              <a:spcBef>
                <a:spcPts val="800"/>
              </a:spcBef>
              <a:spcAft>
                <a:spcPts val="0"/>
              </a:spcAft>
              <a:buClr>
                <a:schemeClr val="accent6"/>
              </a:buClr>
              <a:buSzPts val="1600"/>
              <a:buFont typeface="Lexend"/>
              <a:buChar char="■"/>
              <a:defRPr sz="1600">
                <a:latin typeface="Lexend"/>
                <a:ea typeface="Lexend"/>
                <a:cs typeface="Lexend"/>
                <a:sym typeface="Lexend"/>
              </a:defRPr>
            </a:lvl6pPr>
            <a:lvl7pPr marL="3200400" lvl="6" indent="-330200">
              <a:spcBef>
                <a:spcPts val="800"/>
              </a:spcBef>
              <a:spcAft>
                <a:spcPts val="0"/>
              </a:spcAft>
              <a:buClr>
                <a:schemeClr val="accent1"/>
              </a:buClr>
              <a:buSzPts val="1600"/>
              <a:buFont typeface="Lexend"/>
              <a:buChar char="●"/>
              <a:defRPr sz="1600">
                <a:latin typeface="Lexend"/>
                <a:ea typeface="Lexend"/>
                <a:cs typeface="Lexend"/>
                <a:sym typeface="Lexend"/>
              </a:defRPr>
            </a:lvl7pPr>
            <a:lvl8pPr marL="3657600" lvl="7" indent="-330200">
              <a:spcBef>
                <a:spcPts val="800"/>
              </a:spcBef>
              <a:spcAft>
                <a:spcPts val="0"/>
              </a:spcAft>
              <a:buClr>
                <a:schemeClr val="accent2"/>
              </a:buClr>
              <a:buSzPts val="1600"/>
              <a:buFont typeface="Lexend"/>
              <a:buChar char="○"/>
              <a:defRPr sz="1600">
                <a:latin typeface="Lexend"/>
                <a:ea typeface="Lexend"/>
                <a:cs typeface="Lexend"/>
                <a:sym typeface="Lexend"/>
              </a:defRPr>
            </a:lvl8pPr>
            <a:lvl9pPr marL="4114800" lvl="8" indent="-330200">
              <a:spcBef>
                <a:spcPts val="800"/>
              </a:spcBef>
              <a:spcAft>
                <a:spcPts val="800"/>
              </a:spcAft>
              <a:buClr>
                <a:schemeClr val="accent6"/>
              </a:buClr>
              <a:buSzPts val="1600"/>
              <a:buFont typeface="Lexend"/>
              <a:buChar char="■"/>
              <a:defRPr sz="1600">
                <a:latin typeface="Lexend"/>
                <a:ea typeface="Lexend"/>
                <a:cs typeface="Lexend"/>
                <a:sym typeface="Lexend"/>
              </a:defRPr>
            </a:lvl9pPr>
          </a:lstStyle>
          <a:p>
            <a:pPr lvl="0"/>
            <a:r>
              <a:rPr lang="en-US"/>
              <a:t>Click to edit Master text styles</a:t>
            </a:r>
          </a:p>
        </p:txBody>
      </p:sp>
      <p:pic>
        <p:nvPicPr>
          <p:cNvPr id="61" name="Google Shape;61;p10"/>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62" name="Google Shape;62;p10"/>
          <p:cNvSpPr/>
          <p:nvPr/>
        </p:nvSpPr>
        <p:spPr>
          <a:xfrm>
            <a:off x="1323975" y="990600"/>
            <a:ext cx="2524200" cy="3372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Insert Photo</a:t>
            </a:r>
            <a:endParaRPr/>
          </a:p>
        </p:txBody>
      </p:sp>
      <p:pic>
        <p:nvPicPr>
          <p:cNvPr id="63" name="Google Shape;63;p10"/>
          <p:cNvPicPr preferRelativeResize="0"/>
          <p:nvPr/>
        </p:nvPicPr>
        <p:blipFill>
          <a:blip r:embed="rId3">
            <a:alphaModFix/>
          </a:blip>
          <a:stretch>
            <a:fillRect/>
          </a:stretch>
        </p:blipFill>
        <p:spPr>
          <a:xfrm>
            <a:off x="8651525" y="4770150"/>
            <a:ext cx="359774" cy="286201"/>
          </a:xfrm>
          <a:prstGeom prst="rect">
            <a:avLst/>
          </a:prstGeom>
          <a:noFill/>
          <a:ln>
            <a:noFill/>
          </a:ln>
        </p:spPr>
      </p:pic>
    </p:spTree>
    <p:extLst>
      <p:ext uri="{BB962C8B-B14F-4D97-AF65-F5344CB8AC3E}">
        <p14:creationId xmlns:p14="http://schemas.microsoft.com/office/powerpoint/2010/main" val="12912556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37160"/>
            <a:ext cx="8520600" cy="868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Lexend"/>
              <a:buChar char="●"/>
              <a:defRPr sz="1800">
                <a:solidFill>
                  <a:schemeClr val="dk2"/>
                </a:solidFill>
                <a:latin typeface="Lexend"/>
                <a:ea typeface="Lexend"/>
                <a:cs typeface="Lexend"/>
                <a:sym typeface="Lexend"/>
              </a:defRPr>
            </a:lvl1pPr>
            <a:lvl2pPr marL="914400" lvl="1" indent="-336550">
              <a:lnSpc>
                <a:spcPct val="115000"/>
              </a:lnSpc>
              <a:spcBef>
                <a:spcPts val="800"/>
              </a:spcBef>
              <a:spcAft>
                <a:spcPts val="0"/>
              </a:spcAft>
              <a:buClr>
                <a:schemeClr val="accent2"/>
              </a:buClr>
              <a:buSzPts val="1700"/>
              <a:buFont typeface="Lexend"/>
              <a:buChar char="○"/>
              <a:defRPr sz="1700">
                <a:solidFill>
                  <a:schemeClr val="dk2"/>
                </a:solidFill>
                <a:latin typeface="Lexend"/>
                <a:ea typeface="Lexend"/>
                <a:cs typeface="Lexend"/>
                <a:sym typeface="Lexend"/>
              </a:defRPr>
            </a:lvl2pPr>
            <a:lvl3pPr marL="1371600" lvl="2" indent="-330200">
              <a:lnSpc>
                <a:spcPct val="115000"/>
              </a:lnSpc>
              <a:spcBef>
                <a:spcPts val="800"/>
              </a:spcBef>
              <a:spcAft>
                <a:spcPts val="0"/>
              </a:spcAft>
              <a:buClr>
                <a:schemeClr val="accent6"/>
              </a:buClr>
              <a:buSzPts val="1600"/>
              <a:buFont typeface="Lexend"/>
              <a:buChar char="■"/>
              <a:defRPr sz="1600">
                <a:solidFill>
                  <a:schemeClr val="dk2"/>
                </a:solidFill>
                <a:latin typeface="Lexend"/>
                <a:ea typeface="Lexend"/>
                <a:cs typeface="Lexend"/>
                <a:sym typeface="Lexend"/>
              </a:defRPr>
            </a:lvl3pPr>
            <a:lvl4pPr marL="1828800" lvl="3" indent="-323850">
              <a:lnSpc>
                <a:spcPct val="115000"/>
              </a:lnSpc>
              <a:spcBef>
                <a:spcPts val="800"/>
              </a:spcBef>
              <a:spcAft>
                <a:spcPts val="0"/>
              </a:spcAft>
              <a:buClr>
                <a:schemeClr val="accent1"/>
              </a:buClr>
              <a:buSzPts val="1500"/>
              <a:buFont typeface="Lexend"/>
              <a:buChar char="●"/>
              <a:defRPr sz="1500">
                <a:solidFill>
                  <a:schemeClr val="dk2"/>
                </a:solidFill>
                <a:latin typeface="Lexend"/>
                <a:ea typeface="Lexend"/>
                <a:cs typeface="Lexend"/>
                <a:sym typeface="Lexend"/>
              </a:defRPr>
            </a:lvl4pPr>
            <a:lvl5pPr marL="2286000" lvl="4" indent="-323850">
              <a:lnSpc>
                <a:spcPct val="115000"/>
              </a:lnSpc>
              <a:spcBef>
                <a:spcPts val="800"/>
              </a:spcBef>
              <a:spcAft>
                <a:spcPts val="0"/>
              </a:spcAft>
              <a:buClr>
                <a:schemeClr val="accent2"/>
              </a:buClr>
              <a:buSzPts val="1500"/>
              <a:buFont typeface="Lexend"/>
              <a:buChar char="○"/>
              <a:defRPr sz="1500">
                <a:solidFill>
                  <a:schemeClr val="dk2"/>
                </a:solidFill>
                <a:latin typeface="Lexend"/>
                <a:ea typeface="Lexend"/>
                <a:cs typeface="Lexend"/>
                <a:sym typeface="Lexend"/>
              </a:defRPr>
            </a:lvl5pPr>
            <a:lvl6pPr marL="2743200" lvl="5" indent="-323850">
              <a:lnSpc>
                <a:spcPct val="115000"/>
              </a:lnSpc>
              <a:spcBef>
                <a:spcPts val="800"/>
              </a:spcBef>
              <a:spcAft>
                <a:spcPts val="0"/>
              </a:spcAft>
              <a:buClr>
                <a:schemeClr val="accent6"/>
              </a:buClr>
              <a:buSzPts val="1500"/>
              <a:buFont typeface="Lexend"/>
              <a:buChar char="■"/>
              <a:defRPr sz="1500">
                <a:solidFill>
                  <a:schemeClr val="dk2"/>
                </a:solidFill>
                <a:latin typeface="Lexend"/>
                <a:ea typeface="Lexend"/>
                <a:cs typeface="Lexend"/>
                <a:sym typeface="Lexend"/>
              </a:defRPr>
            </a:lvl6pPr>
            <a:lvl7pPr marL="3200400" lvl="6" indent="-323850">
              <a:lnSpc>
                <a:spcPct val="115000"/>
              </a:lnSpc>
              <a:spcBef>
                <a:spcPts val="800"/>
              </a:spcBef>
              <a:spcAft>
                <a:spcPts val="0"/>
              </a:spcAft>
              <a:buClr>
                <a:schemeClr val="accent1"/>
              </a:buClr>
              <a:buSzPts val="1500"/>
              <a:buFont typeface="Lexend"/>
              <a:buChar char="●"/>
              <a:defRPr sz="1500">
                <a:solidFill>
                  <a:schemeClr val="dk2"/>
                </a:solidFill>
                <a:latin typeface="Lexend"/>
                <a:ea typeface="Lexend"/>
                <a:cs typeface="Lexend"/>
                <a:sym typeface="Lexend"/>
              </a:defRPr>
            </a:lvl7pPr>
            <a:lvl8pPr marL="3657600" lvl="7" indent="-323850">
              <a:lnSpc>
                <a:spcPct val="115000"/>
              </a:lnSpc>
              <a:spcBef>
                <a:spcPts val="800"/>
              </a:spcBef>
              <a:spcAft>
                <a:spcPts val="0"/>
              </a:spcAft>
              <a:buClr>
                <a:schemeClr val="accent2"/>
              </a:buClr>
              <a:buSzPts val="1500"/>
              <a:buFont typeface="Lexend"/>
              <a:buChar char="○"/>
              <a:defRPr sz="1500">
                <a:solidFill>
                  <a:schemeClr val="dk2"/>
                </a:solidFill>
                <a:latin typeface="Lexend"/>
                <a:ea typeface="Lexend"/>
                <a:cs typeface="Lexend"/>
                <a:sym typeface="Lexend"/>
              </a:defRPr>
            </a:lvl8pPr>
            <a:lvl9pPr marL="4114800" lvl="8" indent="-323850">
              <a:lnSpc>
                <a:spcPct val="115000"/>
              </a:lnSpc>
              <a:spcBef>
                <a:spcPts val="800"/>
              </a:spcBef>
              <a:spcAft>
                <a:spcPts val="800"/>
              </a:spcAft>
              <a:buClr>
                <a:schemeClr val="accent6"/>
              </a:buClr>
              <a:buSzPts val="1500"/>
              <a:buFont typeface="Lexend"/>
              <a:buChar char="■"/>
              <a:defRPr sz="1500">
                <a:solidFill>
                  <a:schemeClr val="dk2"/>
                </a:solidFill>
                <a:latin typeface="Lexend"/>
                <a:ea typeface="Lexend"/>
                <a:cs typeface="Lexend"/>
                <a:sym typeface="Lexend"/>
              </a:defRPr>
            </a:lvl9pPr>
          </a:lstStyle>
          <a:p>
            <a:endParaRPr/>
          </a:p>
        </p:txBody>
      </p:sp>
    </p:spTree>
    <p:extLst>
      <p:ext uri="{BB962C8B-B14F-4D97-AF65-F5344CB8AC3E}">
        <p14:creationId xmlns:p14="http://schemas.microsoft.com/office/powerpoint/2010/main" val="267018796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29" r:id="rId21"/>
    <p:sldLayoutId id="2147483711" r:id="rId22"/>
    <p:sldLayoutId id="2147483730"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60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2513100" y="2741400"/>
            <a:ext cx="6319200" cy="92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Annual AHCCCS Reinsurance Workshop RI Contract Year 44</a:t>
            </a:r>
            <a:endParaRPr/>
          </a:p>
        </p:txBody>
      </p:sp>
      <p:sp>
        <p:nvSpPr>
          <p:cNvPr id="220" name="Google Shape;220;p37"/>
          <p:cNvSpPr txBox="1">
            <a:spLocks noGrp="1"/>
          </p:cNvSpPr>
          <p:nvPr>
            <p:ph type="title" idx="2"/>
          </p:nvPr>
        </p:nvSpPr>
        <p:spPr>
          <a:xfrm>
            <a:off x="2513100" y="3750250"/>
            <a:ext cx="6319200" cy="1272600"/>
          </a:xfrm>
          <a:prstGeom prst="rect">
            <a:avLst/>
          </a:prstGeom>
        </p:spPr>
        <p:txBody>
          <a:bodyPr spcFirstLastPara="1" wrap="square" lIns="91425" tIns="91425" rIns="91425" bIns="91425" anchor="t" anchorCtr="0">
            <a:noAutofit/>
          </a:bodyPr>
          <a:lstStyle/>
          <a:p>
            <a:pPr lvl="0"/>
            <a:r>
              <a:rPr lang="en-US"/>
              <a:t>Presented by Lydia Perez, Tracy Thomas, Mercedes Hernandez, and Briana Nunez – Wednesday, October 15th,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D54FCF5E-1EF7-26D5-0125-5B7F39AAF33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AFC5764-907A-8D72-8D55-FBAA6700CD21}"/>
              </a:ext>
            </a:extLst>
          </p:cNvPr>
          <p:cNvSpPr>
            <a:spLocks noGrp="1"/>
          </p:cNvSpPr>
          <p:nvPr>
            <p:ph type="title"/>
          </p:nvPr>
        </p:nvSpPr>
        <p:spPr/>
        <p:txBody>
          <a:bodyPr/>
          <a:lstStyle/>
          <a:p>
            <a:r>
              <a:rPr lang="en-US" sz="3200"/>
              <a:t>Reinsurance Manual Changes</a:t>
            </a:r>
            <a:r>
              <a:rPr lang="en-US"/>
              <a:t> </a:t>
            </a:r>
          </a:p>
        </p:txBody>
      </p:sp>
      <p:sp>
        <p:nvSpPr>
          <p:cNvPr id="9" name="Text Placeholder 8">
            <a:extLst>
              <a:ext uri="{FF2B5EF4-FFF2-40B4-BE49-F238E27FC236}">
                <a16:creationId xmlns:a16="http://schemas.microsoft.com/office/drawing/2014/main" id="{6FDF09BE-70E1-7B4B-ECD5-E4F90ECD5B28}"/>
              </a:ext>
            </a:extLst>
          </p:cNvPr>
          <p:cNvSpPr>
            <a:spLocks noGrp="1"/>
          </p:cNvSpPr>
          <p:nvPr>
            <p:ph type="body" idx="1"/>
          </p:nvPr>
        </p:nvSpPr>
        <p:spPr>
          <a:xfrm>
            <a:off x="311700" y="1152475"/>
            <a:ext cx="8520600" cy="3729550"/>
          </a:xfrm>
        </p:spPr>
        <p:txBody>
          <a:bodyPr/>
          <a:lstStyle/>
          <a:p>
            <a:pPr>
              <a:buFont typeface="Arial"/>
              <a:buChar char="•"/>
            </a:pPr>
            <a:r>
              <a:rPr lang="en-US" sz="2000"/>
              <a:t>The High Dollar Catastrophic Coverage – Over $1M Cases has been renamed and moved to its own chapter.</a:t>
            </a:r>
          </a:p>
          <a:p>
            <a:pPr lvl="1">
              <a:lnSpc>
                <a:spcPct val="114999"/>
              </a:lnSpc>
              <a:buClr>
                <a:srgbClr val="CC6C20"/>
              </a:buClr>
              <a:buSzPts val="1800"/>
              <a:buFont typeface="Courier New"/>
              <a:buChar char="o"/>
            </a:pPr>
            <a:r>
              <a:rPr lang="en-US" sz="1800"/>
              <a:t>Catastrophic Case types are HEM, BIO, VON, GCC and BEH. These cases must be authorized by AHCCCS Medical Management or the Behavioral Health team in regards to BEH.</a:t>
            </a:r>
          </a:p>
          <a:p>
            <a:pPr lvl="1">
              <a:lnSpc>
                <a:spcPct val="114999"/>
              </a:lnSpc>
              <a:buClr>
                <a:srgbClr val="CC6C20"/>
              </a:buClr>
              <a:buSzPts val="1800"/>
              <a:buFont typeface="Courier New"/>
              <a:buChar char="o"/>
            </a:pPr>
            <a:r>
              <a:rPr lang="en-US" sz="1800"/>
              <a:t>High Dollar Enhanced Reinsurance Coverage – Cases over $1M are CRA, CHM, CRB, CLT, DDC Case Types. These case types provide enhanced reinsurance for any case type other than transplant cases if the original case is over $1M. The case must be requested through AHCCCS Reinsurance Team.</a:t>
            </a:r>
            <a:r>
              <a:rPr lang="en-US" sz="2000"/>
              <a:t> </a:t>
            </a:r>
          </a:p>
        </p:txBody>
      </p:sp>
    </p:spTree>
    <p:extLst>
      <p:ext uri="{BB962C8B-B14F-4D97-AF65-F5344CB8AC3E}">
        <p14:creationId xmlns:p14="http://schemas.microsoft.com/office/powerpoint/2010/main" val="78357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4" name="Title 3">
            <a:extLst>
              <a:ext uri="{FF2B5EF4-FFF2-40B4-BE49-F238E27FC236}">
                <a16:creationId xmlns:a16="http://schemas.microsoft.com/office/drawing/2014/main" id="{483ACDFF-5CB1-E52A-716C-A960FA0C115A}"/>
              </a:ext>
            </a:extLst>
          </p:cNvPr>
          <p:cNvSpPr>
            <a:spLocks noGrp="1"/>
          </p:cNvSpPr>
          <p:nvPr>
            <p:ph type="title"/>
          </p:nvPr>
        </p:nvSpPr>
        <p:spPr/>
        <p:txBody>
          <a:bodyPr/>
          <a:lstStyle/>
          <a:p>
            <a:r>
              <a:rPr lang="en-US" sz="3600"/>
              <a:t>Reinsurance Manual Changes</a:t>
            </a:r>
          </a:p>
        </p:txBody>
      </p:sp>
      <p:sp>
        <p:nvSpPr>
          <p:cNvPr id="5" name="Text Placeholder 4">
            <a:extLst>
              <a:ext uri="{FF2B5EF4-FFF2-40B4-BE49-F238E27FC236}">
                <a16:creationId xmlns:a16="http://schemas.microsoft.com/office/drawing/2014/main" id="{B3B23297-3C3B-29B1-8DEA-A613F8BC7722}"/>
              </a:ext>
            </a:extLst>
          </p:cNvPr>
          <p:cNvSpPr>
            <a:spLocks noGrp="1"/>
          </p:cNvSpPr>
          <p:nvPr>
            <p:ph type="body" idx="1"/>
          </p:nvPr>
        </p:nvSpPr>
        <p:spPr>
          <a:xfrm>
            <a:off x="247002" y="1281871"/>
            <a:ext cx="8520600" cy="3416400"/>
          </a:xfrm>
        </p:spPr>
        <p:txBody>
          <a:bodyPr/>
          <a:lstStyle/>
          <a:p>
            <a:pPr>
              <a:buFont typeface="Arial"/>
              <a:buChar char="•"/>
            </a:pPr>
            <a:r>
              <a:rPr lang="en-US" sz="2800"/>
              <a:t>Quarterly Reinsurance Transplant Log is no longer required.</a:t>
            </a:r>
          </a:p>
          <a:p>
            <a:pPr lvl="1">
              <a:lnSpc>
                <a:spcPct val="114999"/>
              </a:lnSpc>
              <a:buClr>
                <a:srgbClr val="CC6C20"/>
              </a:buClr>
              <a:buSzPts val="1800"/>
              <a:buFont typeface="Courier New"/>
              <a:buChar char="o"/>
            </a:pPr>
            <a:r>
              <a:rPr lang="en-US" sz="2800"/>
              <a:t>Reduces MCOs' administrative burden.</a:t>
            </a:r>
          </a:p>
          <a:p>
            <a:pPr lvl="1">
              <a:lnSpc>
                <a:spcPct val="114999"/>
              </a:lnSpc>
              <a:buClr>
                <a:srgbClr val="CC6C20"/>
              </a:buClr>
              <a:buSzPts val="1800"/>
              <a:buFont typeface="Courier New"/>
              <a:buChar char="o"/>
            </a:pPr>
            <a:r>
              <a:rPr lang="en-US" sz="2800"/>
              <a:t>MCOs will still be required to track their transplant cases.</a:t>
            </a:r>
          </a:p>
          <a:p>
            <a:pPr lvl="1">
              <a:lnSpc>
                <a:spcPct val="114999"/>
              </a:lnSpc>
              <a:buClr>
                <a:srgbClr val="CC6C20"/>
              </a:buClr>
              <a:buSzPts val="1800"/>
              <a:buFont typeface="Courier New"/>
              <a:buChar char="o"/>
            </a:pPr>
            <a:endParaRPr lang="en-US"/>
          </a:p>
          <a:p>
            <a:pPr>
              <a:lnSpc>
                <a:spcPct val="114999"/>
              </a:lnSpc>
              <a:buClr>
                <a:srgbClr val="005528"/>
              </a:buClr>
              <a:buSzPts val="1800"/>
              <a:buFont typeface="Arial"/>
              <a:buChar char="•"/>
            </a:pPr>
            <a:endParaRPr lang="en-US"/>
          </a:p>
          <a:p>
            <a:pPr lvl="1">
              <a:lnSpc>
                <a:spcPct val="114999"/>
              </a:lnSpc>
              <a:buClr>
                <a:srgbClr val="CC6C20"/>
              </a:buClr>
              <a:buSzPts val="1800"/>
              <a:buFont typeface="Courier New"/>
              <a:buChar char="o"/>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a:extLst>
              <a:ext uri="{FF2B5EF4-FFF2-40B4-BE49-F238E27FC236}">
                <a16:creationId xmlns:a16="http://schemas.microsoft.com/office/drawing/2014/main" id="{826B8C3C-F0B6-D006-7979-4ED0157BCEE3}"/>
              </a:ext>
            </a:extLst>
          </p:cNvPr>
          <p:cNvSpPr>
            <a:spLocks noGrp="1"/>
          </p:cNvSpPr>
          <p:nvPr>
            <p:ph type="title"/>
          </p:nvPr>
        </p:nvSpPr>
        <p:spPr/>
        <p:txBody>
          <a:bodyPr/>
          <a:lstStyle/>
          <a:p>
            <a:r>
              <a:rPr lang="en-US"/>
              <a:t>Reinsurance Manual Changes </a:t>
            </a:r>
          </a:p>
        </p:txBody>
      </p:sp>
      <p:sp>
        <p:nvSpPr>
          <p:cNvPr id="5" name="Text Placeholder 4">
            <a:extLst>
              <a:ext uri="{FF2B5EF4-FFF2-40B4-BE49-F238E27FC236}">
                <a16:creationId xmlns:a16="http://schemas.microsoft.com/office/drawing/2014/main" id="{846DE0D9-7E3E-4080-8E66-C5F17457EB35}"/>
              </a:ext>
            </a:extLst>
          </p:cNvPr>
          <p:cNvSpPr>
            <a:spLocks noGrp="1"/>
          </p:cNvSpPr>
          <p:nvPr>
            <p:ph type="body" idx="1"/>
          </p:nvPr>
        </p:nvSpPr>
        <p:spPr/>
        <p:txBody>
          <a:bodyPr/>
          <a:lstStyle/>
          <a:p>
            <a:pPr>
              <a:buFont typeface="Arial"/>
              <a:buChar char="•"/>
            </a:pPr>
            <a:r>
              <a:rPr lang="en-US"/>
              <a:t>Reinsurance Review </a:t>
            </a:r>
          </a:p>
          <a:p>
            <a:pPr lvl="1">
              <a:lnSpc>
                <a:spcPct val="114999"/>
              </a:lnSpc>
              <a:buClr>
                <a:srgbClr val="369992"/>
              </a:buClr>
              <a:buSzPts val="1800"/>
              <a:buFont typeface="Courier New"/>
              <a:buChar char="o"/>
            </a:pPr>
            <a:r>
              <a:rPr lang="en-US"/>
              <a:t>Replaces the Reinsurance portion of the Operational Review.</a:t>
            </a:r>
          </a:p>
          <a:p>
            <a:pPr lvl="1">
              <a:lnSpc>
                <a:spcPct val="114999"/>
              </a:lnSpc>
              <a:buClr>
                <a:srgbClr val="369992"/>
              </a:buClr>
              <a:buSzPts val="1800"/>
              <a:buFont typeface="Courier New"/>
              <a:buChar char="o"/>
            </a:pPr>
            <a:r>
              <a:rPr lang="en-US"/>
              <a:t>On an annual basis MCOs must provide documentation to reinsurance unit for review.</a:t>
            </a:r>
          </a:p>
          <a:p>
            <a:pPr lvl="1">
              <a:lnSpc>
                <a:spcPct val="114999"/>
              </a:lnSpc>
              <a:buClr>
                <a:srgbClr val="369992"/>
              </a:buClr>
              <a:buSzPts val="1800"/>
              <a:buFont typeface="Courier New"/>
              <a:buChar char="o"/>
            </a:pPr>
            <a:r>
              <a:rPr lang="en-US"/>
              <a:t>The Reinsurance Review Template is completed and documentation must be submitted per Contract Section F, Attachment  F3, Contractor Chart of Deliverables.</a:t>
            </a:r>
          </a:p>
          <a:p>
            <a:pPr lvl="1">
              <a:lnSpc>
                <a:spcPct val="114999"/>
              </a:lnSpc>
              <a:buClr>
                <a:srgbClr val="369992"/>
              </a:buClr>
              <a:buSzPts val="1800"/>
              <a:buFont typeface="Courier New"/>
              <a:buChar char="o"/>
            </a:pPr>
            <a:r>
              <a:rPr lang="en-US"/>
              <a:t>ACC and CHP MCOs are due in January. ACC RBHA are due in June and DDD and EPD MCOs are due in September.</a:t>
            </a:r>
          </a:p>
          <a:p>
            <a:pPr lvl="1">
              <a:lnSpc>
                <a:spcPct val="114999"/>
              </a:lnSpc>
              <a:buClr>
                <a:srgbClr val="369992"/>
              </a:buClr>
              <a:buSzPts val="1800"/>
              <a:buFont typeface="Courier New"/>
              <a:buChar char="o"/>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BC6F26F2-89CB-B81C-2224-36655D0597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3B66B0-3860-9A06-02C9-B260DA96694F}"/>
              </a:ext>
            </a:extLst>
          </p:cNvPr>
          <p:cNvSpPr>
            <a:spLocks noGrp="1"/>
          </p:cNvSpPr>
          <p:nvPr>
            <p:ph type="title"/>
          </p:nvPr>
        </p:nvSpPr>
        <p:spPr/>
        <p:txBody>
          <a:bodyPr/>
          <a:lstStyle/>
          <a:p>
            <a:r>
              <a:rPr lang="en-US"/>
              <a:t>Transplant Contract Changes</a:t>
            </a:r>
          </a:p>
        </p:txBody>
      </p:sp>
      <p:sp>
        <p:nvSpPr>
          <p:cNvPr id="4" name="Text Placeholder 3">
            <a:extLst>
              <a:ext uri="{FF2B5EF4-FFF2-40B4-BE49-F238E27FC236}">
                <a16:creationId xmlns:a16="http://schemas.microsoft.com/office/drawing/2014/main" id="{549E34E3-7ABF-431D-B07E-2EAEFCE6F60A}"/>
              </a:ext>
            </a:extLst>
          </p:cNvPr>
          <p:cNvSpPr>
            <a:spLocks noGrp="1"/>
          </p:cNvSpPr>
          <p:nvPr>
            <p:ph type="body" idx="1"/>
          </p:nvPr>
        </p:nvSpPr>
        <p:spPr/>
        <p:txBody>
          <a:bodyPr/>
          <a:lstStyle/>
          <a:p>
            <a:pPr marL="114300" indent="0">
              <a:buNone/>
            </a:pPr>
            <a:r>
              <a:rPr lang="en-US" sz="4000" b="1"/>
              <a:t>The Transplant Rate Increase this Year was  </a:t>
            </a:r>
            <a:endParaRPr lang="en-US"/>
          </a:p>
          <a:p>
            <a:pPr marL="114300" indent="0">
              <a:lnSpc>
                <a:spcPct val="114999"/>
              </a:lnSpc>
              <a:buNone/>
            </a:pPr>
            <a:r>
              <a:rPr lang="en-US" sz="4000" b="1"/>
              <a:t>3.35%</a:t>
            </a:r>
            <a:endParaRPr lang="en-US"/>
          </a:p>
        </p:txBody>
      </p:sp>
    </p:spTree>
    <p:extLst>
      <p:ext uri="{BB962C8B-B14F-4D97-AF65-F5344CB8AC3E}">
        <p14:creationId xmlns:p14="http://schemas.microsoft.com/office/powerpoint/2010/main" val="58081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207329A5-9DA9-9B10-906F-910F719307F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09ADCB3-5EE8-3F68-23BF-08D17FC74D11}"/>
              </a:ext>
            </a:extLst>
          </p:cNvPr>
          <p:cNvSpPr>
            <a:spLocks noGrp="1"/>
          </p:cNvSpPr>
          <p:nvPr>
            <p:ph type="title"/>
          </p:nvPr>
        </p:nvSpPr>
        <p:spPr/>
        <p:txBody>
          <a:bodyPr/>
          <a:lstStyle/>
          <a:p>
            <a:r>
              <a:rPr lang="en-US" sz="3200"/>
              <a:t>Transplant Contract Changes</a:t>
            </a:r>
            <a:r>
              <a:rPr lang="en-US"/>
              <a:t> </a:t>
            </a:r>
          </a:p>
        </p:txBody>
      </p:sp>
      <p:sp>
        <p:nvSpPr>
          <p:cNvPr id="9" name="Text Placeholder 8">
            <a:extLst>
              <a:ext uri="{FF2B5EF4-FFF2-40B4-BE49-F238E27FC236}">
                <a16:creationId xmlns:a16="http://schemas.microsoft.com/office/drawing/2014/main" id="{E31EAA9E-AD31-3E86-6440-CDC8A37A66F7}"/>
              </a:ext>
            </a:extLst>
          </p:cNvPr>
          <p:cNvSpPr>
            <a:spLocks noGrp="1"/>
          </p:cNvSpPr>
          <p:nvPr>
            <p:ph type="body" idx="1"/>
          </p:nvPr>
        </p:nvSpPr>
        <p:spPr/>
        <p:txBody>
          <a:bodyPr/>
          <a:lstStyle/>
          <a:p>
            <a:pPr>
              <a:buFont typeface="Arial"/>
              <a:buChar char="•"/>
            </a:pPr>
            <a:r>
              <a:rPr lang="en-US" sz="4000"/>
              <a:t>Cord Blood Reimbursement clarification that Cord Blood is Reimbursed at Cord Blood Invoice Amount.</a:t>
            </a:r>
          </a:p>
        </p:txBody>
      </p:sp>
    </p:spTree>
    <p:extLst>
      <p:ext uri="{BB962C8B-B14F-4D97-AF65-F5344CB8AC3E}">
        <p14:creationId xmlns:p14="http://schemas.microsoft.com/office/powerpoint/2010/main" val="272969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CF1515D4-4B30-2BF0-CCEA-1CCBC8CDB60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91D78AC-BC25-415A-CF1B-BBC1E7AEF401}"/>
              </a:ext>
            </a:extLst>
          </p:cNvPr>
          <p:cNvSpPr>
            <a:spLocks noGrp="1"/>
          </p:cNvSpPr>
          <p:nvPr>
            <p:ph type="title"/>
          </p:nvPr>
        </p:nvSpPr>
        <p:spPr/>
        <p:txBody>
          <a:bodyPr/>
          <a:lstStyle/>
          <a:p>
            <a:r>
              <a:rPr lang="en-US" sz="3200"/>
              <a:t>Reinsurance News</a:t>
            </a:r>
            <a:r>
              <a:rPr lang="en-US"/>
              <a:t> </a:t>
            </a:r>
          </a:p>
        </p:txBody>
      </p:sp>
      <p:sp>
        <p:nvSpPr>
          <p:cNvPr id="9" name="Text Placeholder 8">
            <a:extLst>
              <a:ext uri="{FF2B5EF4-FFF2-40B4-BE49-F238E27FC236}">
                <a16:creationId xmlns:a16="http://schemas.microsoft.com/office/drawing/2014/main" id="{C224D0D1-0B00-DC6C-B023-534F3D39BE00}"/>
              </a:ext>
            </a:extLst>
          </p:cNvPr>
          <p:cNvSpPr>
            <a:spLocks noGrp="1"/>
          </p:cNvSpPr>
          <p:nvPr>
            <p:ph type="body" idx="1"/>
          </p:nvPr>
        </p:nvSpPr>
        <p:spPr/>
        <p:txBody>
          <a:bodyPr/>
          <a:lstStyle/>
          <a:p>
            <a:pPr>
              <a:buFont typeface="Arial"/>
              <a:buChar char="•"/>
            </a:pPr>
            <a:r>
              <a:rPr lang="en-US" sz="2000"/>
              <a:t>AHCCCS ISD is developing a new Reinsurance Submission Portal.    </a:t>
            </a:r>
          </a:p>
          <a:p>
            <a:pPr lvl="1">
              <a:lnSpc>
                <a:spcPct val="114999"/>
              </a:lnSpc>
              <a:buClr>
                <a:srgbClr val="CC6C20"/>
              </a:buClr>
              <a:buSzPts val="1800"/>
              <a:buFont typeface="Courier New"/>
              <a:buChar char="o"/>
            </a:pPr>
            <a:r>
              <a:rPr lang="en-US" sz="2000"/>
              <a:t>All reinsurance submissions will be submitted through the portal.  </a:t>
            </a:r>
          </a:p>
          <a:p>
            <a:pPr lvl="1">
              <a:lnSpc>
                <a:spcPct val="114999"/>
              </a:lnSpc>
              <a:buClr>
                <a:srgbClr val="CC6C20"/>
              </a:buClr>
              <a:buSzPts val="1800"/>
              <a:buFont typeface="Courier New"/>
              <a:buChar char="o"/>
            </a:pPr>
            <a:r>
              <a:rPr lang="en-US" sz="2000"/>
              <a:t>The portal should be active by the end of the calendar year.</a:t>
            </a:r>
          </a:p>
          <a:p>
            <a:pPr lvl="1">
              <a:lnSpc>
                <a:spcPct val="114999"/>
              </a:lnSpc>
              <a:buClr>
                <a:srgbClr val="CC6C20"/>
              </a:buClr>
              <a:buSzPts val="1800"/>
              <a:buFont typeface="Courier New"/>
              <a:buChar char="o"/>
            </a:pPr>
            <a:r>
              <a:rPr lang="en-US" sz="2000"/>
              <a:t>AHCCCS Reinsurance will host a training once the portal is active.</a:t>
            </a:r>
          </a:p>
          <a:p>
            <a:pPr lvl="1">
              <a:lnSpc>
                <a:spcPct val="114999"/>
              </a:lnSpc>
              <a:buClr>
                <a:srgbClr val="CC6C20"/>
              </a:buClr>
              <a:buSzPts val="1800"/>
              <a:buFont typeface="Courier New"/>
              <a:buChar char="o"/>
            </a:pPr>
            <a:endParaRPr lang="en-US" sz="1800"/>
          </a:p>
        </p:txBody>
      </p:sp>
    </p:spTree>
    <p:extLst>
      <p:ext uri="{BB962C8B-B14F-4D97-AF65-F5344CB8AC3E}">
        <p14:creationId xmlns:p14="http://schemas.microsoft.com/office/powerpoint/2010/main" val="379961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14726D18-C16D-4546-9B3D-456711D2EE3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7BE1FFA-DC44-D367-D40C-BC348CF80646}"/>
              </a:ext>
            </a:extLst>
          </p:cNvPr>
          <p:cNvSpPr>
            <a:spLocks noGrp="1"/>
          </p:cNvSpPr>
          <p:nvPr>
            <p:ph type="title"/>
          </p:nvPr>
        </p:nvSpPr>
        <p:spPr/>
        <p:txBody>
          <a:bodyPr/>
          <a:lstStyle/>
          <a:p>
            <a:r>
              <a:rPr lang="en-US" sz="3200"/>
              <a:t>Reinsurance News</a:t>
            </a:r>
            <a:r>
              <a:rPr lang="en-US"/>
              <a:t> </a:t>
            </a:r>
          </a:p>
        </p:txBody>
      </p:sp>
      <p:sp>
        <p:nvSpPr>
          <p:cNvPr id="9" name="Text Placeholder 8">
            <a:extLst>
              <a:ext uri="{FF2B5EF4-FFF2-40B4-BE49-F238E27FC236}">
                <a16:creationId xmlns:a16="http://schemas.microsoft.com/office/drawing/2014/main" id="{2A409826-D913-54C2-FD0D-EDDD6D1AEA9D}"/>
              </a:ext>
            </a:extLst>
          </p:cNvPr>
          <p:cNvSpPr>
            <a:spLocks noGrp="1"/>
          </p:cNvSpPr>
          <p:nvPr>
            <p:ph type="body" idx="1"/>
          </p:nvPr>
        </p:nvSpPr>
        <p:spPr/>
        <p:txBody>
          <a:bodyPr/>
          <a:lstStyle/>
          <a:p>
            <a:r>
              <a:rPr lang="en-US" sz="2400"/>
              <a:t>We are currently researching the possibility of reinsuring acute care (PT 02) DRG priced hospital stays which cross contract years.</a:t>
            </a:r>
          </a:p>
          <a:p>
            <a:pPr>
              <a:lnSpc>
                <a:spcPct val="114999"/>
              </a:lnSpc>
              <a:buClr>
                <a:srgbClr val="369992"/>
              </a:buClr>
            </a:pPr>
            <a:r>
              <a:rPr lang="en-US" sz="2400"/>
              <a:t>We are working on developing adult allogeneic bone marrow transplant contracts (ALO, HAP and ALU) with City of Hope.</a:t>
            </a:r>
          </a:p>
          <a:p>
            <a:pPr lvl="1">
              <a:lnSpc>
                <a:spcPct val="114999"/>
              </a:lnSpc>
              <a:buClr>
                <a:srgbClr val="CC6C20"/>
              </a:buClr>
              <a:buSzPts val="1800"/>
              <a:buFont typeface="Courier New"/>
              <a:buChar char="o"/>
            </a:pPr>
            <a:endParaRPr lang="en-US" sz="1800"/>
          </a:p>
        </p:txBody>
      </p:sp>
    </p:spTree>
    <p:extLst>
      <p:ext uri="{BB962C8B-B14F-4D97-AF65-F5344CB8AC3E}">
        <p14:creationId xmlns:p14="http://schemas.microsoft.com/office/powerpoint/2010/main" val="342996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a:extLst>
            <a:ext uri="{FF2B5EF4-FFF2-40B4-BE49-F238E27FC236}">
              <a16:creationId xmlns:a16="http://schemas.microsoft.com/office/drawing/2014/main" id="{528813E5-5D97-0953-032A-3603C6EFB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C695A-0658-84A8-04B3-FF47FF2E474F}"/>
              </a:ext>
            </a:extLst>
          </p:cNvPr>
          <p:cNvSpPr>
            <a:spLocks noGrp="1"/>
          </p:cNvSpPr>
          <p:nvPr>
            <p:ph type="title"/>
          </p:nvPr>
        </p:nvSpPr>
        <p:spPr>
          <a:xfrm>
            <a:off x="311700" y="177455"/>
            <a:ext cx="8520600" cy="771753"/>
          </a:xfrm>
        </p:spPr>
        <p:txBody>
          <a:bodyPr/>
          <a:lstStyle/>
          <a:p>
            <a:r>
              <a:rPr lang="en-US" sz="3600"/>
              <a:t>Reinsurance Discussion </a:t>
            </a:r>
          </a:p>
        </p:txBody>
      </p:sp>
      <p:sp>
        <p:nvSpPr>
          <p:cNvPr id="3" name="Text Placeholder 2">
            <a:extLst>
              <a:ext uri="{FF2B5EF4-FFF2-40B4-BE49-F238E27FC236}">
                <a16:creationId xmlns:a16="http://schemas.microsoft.com/office/drawing/2014/main" id="{D4C53B2C-F636-48D9-5919-150217C58937}"/>
              </a:ext>
            </a:extLst>
          </p:cNvPr>
          <p:cNvSpPr>
            <a:spLocks noGrp="1"/>
          </p:cNvSpPr>
          <p:nvPr>
            <p:ph type="body" idx="1"/>
          </p:nvPr>
        </p:nvSpPr>
        <p:spPr>
          <a:xfrm>
            <a:off x="151842" y="395317"/>
            <a:ext cx="8668083" cy="4465872"/>
          </a:xfrm>
        </p:spPr>
        <p:txBody>
          <a:bodyPr/>
          <a:lstStyle/>
          <a:p>
            <a:pPr>
              <a:buFont typeface="Arial"/>
              <a:buChar char="•"/>
            </a:pPr>
            <a:endParaRPr lang="en-US" sz="1600" b="1">
              <a:solidFill>
                <a:srgbClr val="414042"/>
              </a:solidFill>
              <a:ea typeface="Calibri"/>
              <a:cs typeface="Calibri"/>
            </a:endParaRPr>
          </a:p>
          <a:p>
            <a:pPr marL="577850" lvl="1" indent="0">
              <a:lnSpc>
                <a:spcPct val="114999"/>
              </a:lnSpc>
              <a:buNone/>
            </a:pPr>
            <a:r>
              <a:rPr lang="en-US" sz="2400">
                <a:solidFill>
                  <a:srgbClr val="000000"/>
                </a:solidFill>
                <a:ea typeface="Calibri"/>
                <a:cs typeface="Calibri"/>
              </a:rPr>
              <a:t>Enhanced Reinsurance Case Creation (e.g. CRB, CHM, CRA, CLT, etc.) – Transfer as many CRNs from the regular (e.g. BIO, HEM, RAC, LMO, </a:t>
            </a:r>
            <a:r>
              <a:rPr lang="en-US" sz="2400" err="1">
                <a:solidFill>
                  <a:srgbClr val="000000"/>
                </a:solidFill>
                <a:ea typeface="Calibri"/>
                <a:cs typeface="Calibri"/>
              </a:rPr>
              <a:t>etc</a:t>
            </a:r>
            <a:r>
              <a:rPr lang="en-US" sz="2400">
                <a:solidFill>
                  <a:srgbClr val="000000"/>
                </a:solidFill>
                <a:ea typeface="Calibri"/>
                <a:cs typeface="Calibri"/>
              </a:rPr>
              <a:t>)  case to the enhanced case as possible without dropping it below $1M. </a:t>
            </a:r>
          </a:p>
          <a:p>
            <a:pPr marL="577850" lvl="1" indent="0">
              <a:lnSpc>
                <a:spcPct val="114999"/>
              </a:lnSpc>
              <a:buNone/>
            </a:pPr>
            <a:r>
              <a:rPr lang="en-US" sz="2400">
                <a:solidFill>
                  <a:srgbClr val="000000"/>
                </a:solidFill>
                <a:ea typeface="Calibri"/>
                <a:cs typeface="Calibri"/>
              </a:rPr>
              <a:t>Why?</a:t>
            </a:r>
          </a:p>
          <a:p>
            <a:pPr marL="577850" lvl="1" indent="0">
              <a:lnSpc>
                <a:spcPct val="114999"/>
              </a:lnSpc>
              <a:buNone/>
            </a:pPr>
            <a:r>
              <a:rPr lang="en-US" sz="2400">
                <a:solidFill>
                  <a:srgbClr val="000000"/>
                </a:solidFill>
                <a:ea typeface="Calibri"/>
                <a:cs typeface="Calibri"/>
              </a:rPr>
              <a:t>This lessens the chance of CRNs on the regular case from being replaced and reactivating the regular case and dropping it below $1M. </a:t>
            </a:r>
          </a:p>
          <a:p>
            <a:pPr lvl="1">
              <a:lnSpc>
                <a:spcPct val="114999"/>
              </a:lnSpc>
              <a:buFont typeface="Courier New" panose="02070309020205020404" pitchFamily="49" charset="0"/>
              <a:buChar char="o"/>
            </a:pPr>
            <a:endParaRPr lang="en-US" sz="1200">
              <a:solidFill>
                <a:srgbClr val="000000"/>
              </a:solidFill>
              <a:ea typeface="Calibri"/>
              <a:cs typeface="Calibri"/>
            </a:endParaRPr>
          </a:p>
        </p:txBody>
      </p:sp>
    </p:spTree>
    <p:extLst>
      <p:ext uri="{BB962C8B-B14F-4D97-AF65-F5344CB8AC3E}">
        <p14:creationId xmlns:p14="http://schemas.microsoft.com/office/powerpoint/2010/main" val="2974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BCCC41FF-7AE5-FDF2-A530-3110A461C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8770F-A275-CF71-678B-C5CC112036F1}"/>
              </a:ext>
            </a:extLst>
          </p:cNvPr>
          <p:cNvSpPr>
            <a:spLocks noGrp="1"/>
          </p:cNvSpPr>
          <p:nvPr>
            <p:ph type="title"/>
          </p:nvPr>
        </p:nvSpPr>
        <p:spPr/>
        <p:txBody>
          <a:bodyPr/>
          <a:lstStyle/>
          <a:p>
            <a:r>
              <a:rPr lang="en-US" sz="3600"/>
              <a:t>Reinsurance Discussion</a:t>
            </a:r>
            <a:r>
              <a:rPr lang="en-US"/>
              <a:t> </a:t>
            </a:r>
          </a:p>
        </p:txBody>
      </p:sp>
      <p:sp>
        <p:nvSpPr>
          <p:cNvPr id="5" name="Text Placeholder 4">
            <a:extLst>
              <a:ext uri="{FF2B5EF4-FFF2-40B4-BE49-F238E27FC236}">
                <a16:creationId xmlns:a16="http://schemas.microsoft.com/office/drawing/2014/main" id="{6DBCC138-5E21-75AB-4EFE-DC404C0693F4}"/>
              </a:ext>
            </a:extLst>
          </p:cNvPr>
          <p:cNvSpPr>
            <a:spLocks noGrp="1"/>
          </p:cNvSpPr>
          <p:nvPr>
            <p:ph type="body" idx="1"/>
          </p:nvPr>
        </p:nvSpPr>
        <p:spPr>
          <a:xfrm>
            <a:off x="311700" y="1014209"/>
            <a:ext cx="8520600" cy="3711367"/>
          </a:xfrm>
        </p:spPr>
        <p:txBody>
          <a:bodyPr/>
          <a:lstStyle/>
          <a:p>
            <a:pPr marL="114300" indent="0">
              <a:lnSpc>
                <a:spcPct val="100000"/>
              </a:lnSpc>
              <a:spcBef>
                <a:spcPct val="20000"/>
              </a:spcBef>
              <a:spcAft>
                <a:spcPts val="0"/>
              </a:spcAft>
              <a:buNone/>
            </a:pPr>
            <a:r>
              <a:rPr lang="en-US" sz="2400">
                <a:solidFill>
                  <a:srgbClr val="2C2C2C"/>
                </a:solidFill>
                <a:latin typeface="Calibri"/>
                <a:ea typeface="Calibri"/>
                <a:cs typeface="Calibri"/>
              </a:rPr>
              <a:t>Non-contracted Transplant types or Transplants performed at non-contracted facilities (NCT) via Letters of Agreement (LOA).</a:t>
            </a:r>
            <a:endParaRPr lang="en-US" sz="2400">
              <a:solidFill>
                <a:srgbClr val="595959"/>
              </a:solidFill>
              <a:latin typeface="Calibri"/>
              <a:ea typeface="Calibri"/>
              <a:cs typeface="Calibri"/>
            </a:endParaRPr>
          </a:p>
          <a:p>
            <a:pPr marL="114300" indent="0">
              <a:lnSpc>
                <a:spcPct val="100000"/>
              </a:lnSpc>
              <a:spcBef>
                <a:spcPct val="20000"/>
              </a:spcBef>
              <a:spcAft>
                <a:spcPts val="0"/>
              </a:spcAft>
              <a:buNone/>
            </a:pPr>
            <a:endParaRPr lang="en-US" sz="2400">
              <a:solidFill>
                <a:srgbClr val="2C2C2C"/>
              </a:solidFill>
              <a:latin typeface="Calibri"/>
              <a:ea typeface="Calibri"/>
              <a:cs typeface="Calibri"/>
            </a:endParaRPr>
          </a:p>
          <a:p>
            <a:pPr>
              <a:lnSpc>
                <a:spcPct val="100000"/>
              </a:lnSpc>
              <a:spcBef>
                <a:spcPct val="20000"/>
              </a:spcBef>
              <a:buClr>
                <a:srgbClr val="8A3A6D"/>
              </a:buClr>
              <a:buFont typeface="Courier New"/>
              <a:buChar char="o"/>
            </a:pPr>
            <a:r>
              <a:rPr lang="en-US" sz="2400">
                <a:solidFill>
                  <a:srgbClr val="2C2C2C"/>
                </a:solidFill>
                <a:latin typeface="Calibri"/>
                <a:ea typeface="Calibri"/>
                <a:cs typeface="Calibri"/>
              </a:rPr>
              <a:t>AHCCCS must review all Letters of Agreement (LOA) at non-contracted facilities or non-contracted case types .</a:t>
            </a:r>
          </a:p>
          <a:p>
            <a:pPr>
              <a:lnSpc>
                <a:spcPct val="100000"/>
              </a:lnSpc>
              <a:spcBef>
                <a:spcPct val="20000"/>
              </a:spcBef>
              <a:buClr>
                <a:srgbClr val="8A3A6D"/>
              </a:buClr>
              <a:buFont typeface="Courier New"/>
              <a:buChar char="o"/>
            </a:pPr>
            <a:r>
              <a:rPr lang="en-US" sz="2400">
                <a:solidFill>
                  <a:srgbClr val="2C2C2C"/>
                </a:solidFill>
                <a:latin typeface="Calibri"/>
                <a:ea typeface="Calibri"/>
                <a:cs typeface="Calibri"/>
              </a:rPr>
              <a:t>The Letter of Agreement (LOA) for these cases must be received and reviewed  by AHCCCS before the case can be created in PMMIS.  </a:t>
            </a: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p:txBody>
      </p:sp>
    </p:spTree>
    <p:extLst>
      <p:ext uri="{BB962C8B-B14F-4D97-AF65-F5344CB8AC3E}">
        <p14:creationId xmlns:p14="http://schemas.microsoft.com/office/powerpoint/2010/main" val="135361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7AA78207-FEE4-17E9-2137-754F095CE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DF400-F97B-D894-AE6C-862DB61AA7A7}"/>
              </a:ext>
            </a:extLst>
          </p:cNvPr>
          <p:cNvSpPr>
            <a:spLocks noGrp="1"/>
          </p:cNvSpPr>
          <p:nvPr>
            <p:ph type="title"/>
          </p:nvPr>
        </p:nvSpPr>
        <p:spPr/>
        <p:txBody>
          <a:bodyPr/>
          <a:lstStyle/>
          <a:p>
            <a:r>
              <a:rPr lang="en-US" sz="3600"/>
              <a:t>Reinsurance Discussion</a:t>
            </a:r>
            <a:r>
              <a:rPr lang="en-US"/>
              <a:t> </a:t>
            </a:r>
          </a:p>
        </p:txBody>
      </p:sp>
      <p:sp>
        <p:nvSpPr>
          <p:cNvPr id="5" name="Text Placeholder 4">
            <a:extLst>
              <a:ext uri="{FF2B5EF4-FFF2-40B4-BE49-F238E27FC236}">
                <a16:creationId xmlns:a16="http://schemas.microsoft.com/office/drawing/2014/main" id="{946A22AC-C395-9E33-7172-786A6F680F7A}"/>
              </a:ext>
            </a:extLst>
          </p:cNvPr>
          <p:cNvSpPr>
            <a:spLocks noGrp="1"/>
          </p:cNvSpPr>
          <p:nvPr>
            <p:ph type="body" idx="1"/>
          </p:nvPr>
        </p:nvSpPr>
        <p:spPr>
          <a:xfrm>
            <a:off x="311700" y="1014209"/>
            <a:ext cx="8520600" cy="3711367"/>
          </a:xfrm>
        </p:spPr>
        <p:txBody>
          <a:bodyPr/>
          <a:lstStyle/>
          <a:p>
            <a:pPr>
              <a:lnSpc>
                <a:spcPct val="114999"/>
              </a:lnSpc>
              <a:buFont typeface="Arial"/>
              <a:buChar char="•"/>
            </a:pPr>
            <a:r>
              <a:rPr lang="en-US"/>
              <a:t>NCT Cases and LOAs</a:t>
            </a:r>
          </a:p>
          <a:p>
            <a:pPr lvl="1">
              <a:lnSpc>
                <a:spcPct val="114999"/>
              </a:lnSpc>
              <a:buClr>
                <a:srgbClr val="369992"/>
              </a:buClr>
              <a:buFont typeface="Courier New"/>
              <a:buChar char="o"/>
            </a:pPr>
            <a:r>
              <a:rPr lang="en-US" sz="1800"/>
              <a:t>AHCCCS Reinsurance designates which stages align with the NCT stages per the Letter of Agreement and notify MCO that a case can be created and staged per stages designated by AHCCCS Reinsurance.</a:t>
            </a:r>
          </a:p>
          <a:p>
            <a:pPr lvl="1">
              <a:lnSpc>
                <a:spcPct val="114999"/>
              </a:lnSpc>
              <a:buClr>
                <a:srgbClr val="369992"/>
              </a:buClr>
              <a:buFont typeface="Courier New"/>
              <a:buChar char="o"/>
            </a:pPr>
            <a:r>
              <a:rPr lang="en-US" sz="1800"/>
              <a:t>When billing NCT Stages MCO must designate on the Transplant Stage Invoice Coversheet the stage name (</a:t>
            </a:r>
            <a:r>
              <a:rPr lang="en-US" sz="1800" err="1"/>
              <a:t>e.g</a:t>
            </a:r>
            <a:r>
              <a:rPr lang="en-US" sz="1800"/>
              <a:t> NCT01, NCT02 etc.) and description (e.g. Evaluation, Prep and Transplant etc.) since the description does not appear on the stage in PMMIS (see next slide how NCT stages appear in PMMIS).</a:t>
            </a:r>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p:txBody>
      </p:sp>
    </p:spTree>
    <p:extLst>
      <p:ext uri="{BB962C8B-B14F-4D97-AF65-F5344CB8AC3E}">
        <p14:creationId xmlns:p14="http://schemas.microsoft.com/office/powerpoint/2010/main" val="64874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379F-4A14-D24F-9F7D-C8B8B95B2FAF}"/>
              </a:ext>
            </a:extLst>
          </p:cNvPr>
          <p:cNvSpPr>
            <a:spLocks noGrp="1"/>
          </p:cNvSpPr>
          <p:nvPr>
            <p:ph type="title"/>
          </p:nvPr>
        </p:nvSpPr>
        <p:spPr/>
        <p:txBody>
          <a:bodyPr/>
          <a:lstStyle/>
          <a:p>
            <a:r>
              <a:rPr lang="en-US"/>
              <a:t>Agenda	</a:t>
            </a:r>
          </a:p>
        </p:txBody>
      </p:sp>
      <p:sp>
        <p:nvSpPr>
          <p:cNvPr id="3" name="Text Placeholder 2">
            <a:extLst>
              <a:ext uri="{FF2B5EF4-FFF2-40B4-BE49-F238E27FC236}">
                <a16:creationId xmlns:a16="http://schemas.microsoft.com/office/drawing/2014/main" id="{DA2B013E-DB59-FE91-E549-47BEE794C341}"/>
              </a:ext>
            </a:extLst>
          </p:cNvPr>
          <p:cNvSpPr>
            <a:spLocks noGrp="1"/>
          </p:cNvSpPr>
          <p:nvPr>
            <p:ph type="body" idx="1"/>
          </p:nvPr>
        </p:nvSpPr>
        <p:spPr/>
        <p:txBody>
          <a:bodyPr/>
          <a:lstStyle/>
          <a:p>
            <a:pPr fontAlgn="base"/>
            <a:r>
              <a:rPr lang="en-US" sz="2000"/>
              <a:t>Welcome and Introductions​</a:t>
            </a:r>
          </a:p>
          <a:p>
            <a:pPr fontAlgn="base"/>
            <a:r>
              <a:rPr lang="en-US" sz="2000"/>
              <a:t>Review Reinsurance Manual Changes for 10/01/2025​</a:t>
            </a:r>
          </a:p>
          <a:p>
            <a:pPr fontAlgn="base"/>
            <a:r>
              <a:rPr lang="en-US" sz="2000"/>
              <a:t>Transplant Contracts Changes effective 10/01/2025​</a:t>
            </a:r>
          </a:p>
          <a:p>
            <a:pPr fontAlgn="base"/>
            <a:r>
              <a:rPr lang="en-US" sz="2000"/>
              <a:t>Discussion​s</a:t>
            </a:r>
          </a:p>
          <a:p>
            <a:pPr fontAlgn="base"/>
            <a:r>
              <a:rPr lang="en-US" sz="2000"/>
              <a:t>Recaps​</a:t>
            </a:r>
          </a:p>
          <a:p>
            <a:pPr fontAlgn="base"/>
            <a:r>
              <a:rPr lang="en-US" sz="2000"/>
              <a:t>Reminders​</a:t>
            </a:r>
          </a:p>
          <a:p>
            <a:pPr>
              <a:lnSpc>
                <a:spcPct val="114999"/>
              </a:lnSpc>
            </a:pPr>
            <a:r>
              <a:rPr lang="en-US" sz="2000"/>
              <a:t>Announcement </a:t>
            </a:r>
          </a:p>
          <a:p>
            <a:pPr fontAlgn="base"/>
            <a:r>
              <a:rPr lang="en-US" sz="2000"/>
              <a:t>Questions</a:t>
            </a:r>
          </a:p>
          <a:p>
            <a:endParaRPr lang="en-US"/>
          </a:p>
        </p:txBody>
      </p:sp>
    </p:spTree>
    <p:extLst>
      <p:ext uri="{BB962C8B-B14F-4D97-AF65-F5344CB8AC3E}">
        <p14:creationId xmlns:p14="http://schemas.microsoft.com/office/powerpoint/2010/main" val="156228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D54FCF5E-1EF7-26D5-0125-5B7F39AAF33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AFC5764-907A-8D72-8D55-FBAA6700CD21}"/>
              </a:ext>
            </a:extLst>
          </p:cNvPr>
          <p:cNvSpPr>
            <a:spLocks noGrp="1"/>
          </p:cNvSpPr>
          <p:nvPr>
            <p:ph type="title"/>
          </p:nvPr>
        </p:nvSpPr>
        <p:spPr/>
        <p:txBody>
          <a:bodyPr/>
          <a:lstStyle/>
          <a:p>
            <a:r>
              <a:rPr lang="en-US" sz="3200"/>
              <a:t>Reinsurance Discussion</a:t>
            </a:r>
            <a:r>
              <a:rPr lang="en-US"/>
              <a:t> </a:t>
            </a:r>
          </a:p>
        </p:txBody>
      </p:sp>
      <p:sp>
        <p:nvSpPr>
          <p:cNvPr id="9" name="Text Placeholder 8">
            <a:extLst>
              <a:ext uri="{FF2B5EF4-FFF2-40B4-BE49-F238E27FC236}">
                <a16:creationId xmlns:a16="http://schemas.microsoft.com/office/drawing/2014/main" id="{6FDF09BE-70E1-7B4B-ECD5-E4F90ECD5B28}"/>
              </a:ext>
            </a:extLst>
          </p:cNvPr>
          <p:cNvSpPr>
            <a:spLocks noGrp="1"/>
          </p:cNvSpPr>
          <p:nvPr>
            <p:ph type="body" idx="1"/>
          </p:nvPr>
        </p:nvSpPr>
        <p:spPr>
          <a:xfrm>
            <a:off x="311700" y="861334"/>
            <a:ext cx="8520600" cy="3416400"/>
          </a:xfrm>
        </p:spPr>
        <p:txBody>
          <a:bodyPr/>
          <a:lstStyle/>
          <a:p>
            <a:pPr>
              <a:buFont typeface="Arial"/>
              <a:buChar char="•"/>
            </a:pPr>
            <a:r>
              <a:rPr lang="en-US"/>
              <a:t>NCT Contract Screen:</a:t>
            </a:r>
          </a:p>
        </p:txBody>
      </p:sp>
      <p:pic>
        <p:nvPicPr>
          <p:cNvPr id="2" name="Picture 1" descr="A screenshot of a computer screen&#10;&#10;AI-generated content may be incorrect.">
            <a:extLst>
              <a:ext uri="{FF2B5EF4-FFF2-40B4-BE49-F238E27FC236}">
                <a16:creationId xmlns:a16="http://schemas.microsoft.com/office/drawing/2014/main" id="{A9F90061-298E-A1BC-DEBA-539B858EA0ED}"/>
              </a:ext>
            </a:extLst>
          </p:cNvPr>
          <p:cNvPicPr>
            <a:picLocks noChangeAspect="1"/>
          </p:cNvPicPr>
          <p:nvPr/>
        </p:nvPicPr>
        <p:blipFill>
          <a:blip r:embed="rId3"/>
          <a:stretch>
            <a:fillRect/>
          </a:stretch>
        </p:blipFill>
        <p:spPr>
          <a:xfrm>
            <a:off x="1152634" y="1283180"/>
            <a:ext cx="5954525" cy="3579962"/>
          </a:xfrm>
          <a:prstGeom prst="rect">
            <a:avLst/>
          </a:prstGeom>
        </p:spPr>
      </p:pic>
    </p:spTree>
    <p:extLst>
      <p:ext uri="{BB962C8B-B14F-4D97-AF65-F5344CB8AC3E}">
        <p14:creationId xmlns:p14="http://schemas.microsoft.com/office/powerpoint/2010/main" val="125818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a:extLst>
            <a:ext uri="{FF2B5EF4-FFF2-40B4-BE49-F238E27FC236}">
              <a16:creationId xmlns:a16="http://schemas.microsoft.com/office/drawing/2014/main" id="{2A6FD37D-041E-AD79-D394-C348AF4CB3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08329C-7153-945D-4544-D50FE71668F0}"/>
              </a:ext>
            </a:extLst>
          </p:cNvPr>
          <p:cNvSpPr>
            <a:spLocks noGrp="1"/>
          </p:cNvSpPr>
          <p:nvPr>
            <p:ph type="title"/>
          </p:nvPr>
        </p:nvSpPr>
        <p:spPr/>
        <p:txBody>
          <a:bodyPr/>
          <a:lstStyle/>
          <a:p>
            <a:r>
              <a:rPr lang="en-US" sz="3600"/>
              <a:t>Reinsurance Recaps</a:t>
            </a:r>
          </a:p>
        </p:txBody>
      </p:sp>
      <p:sp>
        <p:nvSpPr>
          <p:cNvPr id="5" name="Text Placeholder 4">
            <a:extLst>
              <a:ext uri="{FF2B5EF4-FFF2-40B4-BE49-F238E27FC236}">
                <a16:creationId xmlns:a16="http://schemas.microsoft.com/office/drawing/2014/main" id="{B5BBC6F4-460B-EA84-D8C2-8DBDA5126EE6}"/>
              </a:ext>
            </a:extLst>
          </p:cNvPr>
          <p:cNvSpPr>
            <a:spLocks noGrp="1"/>
          </p:cNvSpPr>
          <p:nvPr>
            <p:ph type="body" idx="1"/>
          </p:nvPr>
        </p:nvSpPr>
        <p:spPr>
          <a:xfrm>
            <a:off x="247002" y="1281871"/>
            <a:ext cx="8520600" cy="3416400"/>
          </a:xfrm>
        </p:spPr>
        <p:txBody>
          <a:bodyPr/>
          <a:lstStyle/>
          <a:p>
            <a:pPr>
              <a:lnSpc>
                <a:spcPct val="100000"/>
              </a:lnSpc>
              <a:spcBef>
                <a:spcPct val="20000"/>
              </a:spcBef>
              <a:spcAft>
                <a:spcPts val="0"/>
              </a:spcAft>
            </a:pPr>
            <a:r>
              <a:rPr lang="en-US" sz="2800">
                <a:solidFill>
                  <a:srgbClr val="2C2C2C"/>
                </a:solidFill>
                <a:ea typeface="Calibri"/>
                <a:cs typeface="Calibri"/>
              </a:rPr>
              <a:t>61+ claims are captured on the 61+ Transplant stage.</a:t>
            </a:r>
            <a:endParaRPr lang="en-US" sz="2800">
              <a:solidFill>
                <a:srgbClr val="595959"/>
              </a:solidFill>
              <a:ea typeface="Calibri"/>
              <a:cs typeface="Calibri"/>
            </a:endParaRPr>
          </a:p>
          <a:p>
            <a:pPr>
              <a:lnSpc>
                <a:spcPct val="100000"/>
              </a:lnSpc>
              <a:spcBef>
                <a:spcPct val="20000"/>
              </a:spcBef>
              <a:spcAft>
                <a:spcPts val="0"/>
              </a:spcAft>
            </a:pPr>
            <a:r>
              <a:rPr lang="en-US" sz="2800">
                <a:solidFill>
                  <a:srgbClr val="2C2C2C"/>
                </a:solidFill>
                <a:ea typeface="Calibri"/>
                <a:cs typeface="Calibri"/>
              </a:rPr>
              <a:t>61 + Claims are reinsured on RAC cases.</a:t>
            </a:r>
            <a:endParaRPr lang="en-US" sz="2800">
              <a:solidFill>
                <a:srgbClr val="595959"/>
              </a:solidFill>
              <a:ea typeface="Calibri"/>
              <a:cs typeface="Calibri"/>
            </a:endParaRPr>
          </a:p>
          <a:p>
            <a:pPr>
              <a:lnSpc>
                <a:spcPct val="100000"/>
              </a:lnSpc>
              <a:spcBef>
                <a:spcPct val="20000"/>
              </a:spcBef>
              <a:spcAft>
                <a:spcPts val="0"/>
              </a:spcAft>
            </a:pPr>
            <a:r>
              <a:rPr lang="en-US" sz="2800">
                <a:solidFill>
                  <a:srgbClr val="2C2C2C"/>
                </a:solidFill>
                <a:ea typeface="Calibri"/>
                <a:cs typeface="Calibri"/>
              </a:rPr>
              <a:t>Member RAC deductible must be met for reinsurance of 61 + Claims.</a:t>
            </a:r>
            <a:endParaRPr lang="en-US" sz="2800"/>
          </a:p>
          <a:p>
            <a:pPr lvl="1">
              <a:lnSpc>
                <a:spcPct val="114999"/>
              </a:lnSpc>
              <a:buClr>
                <a:srgbClr val="CC6C20"/>
              </a:buClr>
              <a:buSzPts val="1800"/>
              <a:buFont typeface="Courier New"/>
              <a:buChar char="o"/>
            </a:pPr>
            <a:endParaRPr lang="en-US"/>
          </a:p>
          <a:p>
            <a:pPr>
              <a:lnSpc>
                <a:spcPct val="114999"/>
              </a:lnSpc>
              <a:buClr>
                <a:srgbClr val="005528"/>
              </a:buClr>
              <a:buSzPts val="1800"/>
              <a:buFont typeface="Arial"/>
              <a:buChar char="•"/>
            </a:pPr>
            <a:endParaRPr lang="en-US"/>
          </a:p>
          <a:p>
            <a:pPr lvl="1">
              <a:lnSpc>
                <a:spcPct val="114999"/>
              </a:lnSpc>
              <a:buClr>
                <a:srgbClr val="CC6C20"/>
              </a:buClr>
              <a:buSzPts val="1800"/>
              <a:buFont typeface="Courier New"/>
              <a:buChar char="o"/>
            </a:pPr>
            <a:endParaRPr lang="en-US"/>
          </a:p>
        </p:txBody>
      </p:sp>
    </p:spTree>
    <p:extLst>
      <p:ext uri="{BB962C8B-B14F-4D97-AF65-F5344CB8AC3E}">
        <p14:creationId xmlns:p14="http://schemas.microsoft.com/office/powerpoint/2010/main" val="306820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283DA8B4-DACA-5DC3-BE97-5467FEFCFB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8C67E3-C50E-0ADE-4A97-700275EC5B61}"/>
              </a:ext>
            </a:extLst>
          </p:cNvPr>
          <p:cNvSpPr>
            <a:spLocks noGrp="1"/>
          </p:cNvSpPr>
          <p:nvPr>
            <p:ph type="title"/>
          </p:nvPr>
        </p:nvSpPr>
        <p:spPr/>
        <p:txBody>
          <a:bodyPr/>
          <a:lstStyle/>
          <a:p>
            <a:r>
              <a:rPr lang="en-US" sz="3600"/>
              <a:t>Reinsurance Recaps</a:t>
            </a:r>
          </a:p>
        </p:txBody>
      </p:sp>
      <p:sp>
        <p:nvSpPr>
          <p:cNvPr id="4" name="Text Placeholder 3">
            <a:extLst>
              <a:ext uri="{FF2B5EF4-FFF2-40B4-BE49-F238E27FC236}">
                <a16:creationId xmlns:a16="http://schemas.microsoft.com/office/drawing/2014/main" id="{A548F8EA-75AA-EEBA-F6AD-BF65A78ECD1A}"/>
              </a:ext>
            </a:extLst>
          </p:cNvPr>
          <p:cNvSpPr>
            <a:spLocks noGrp="1"/>
          </p:cNvSpPr>
          <p:nvPr>
            <p:ph type="body" idx="1"/>
          </p:nvPr>
        </p:nvSpPr>
        <p:spPr>
          <a:xfrm>
            <a:off x="237958" y="949685"/>
            <a:ext cx="8520600" cy="3416400"/>
          </a:xfrm>
        </p:spPr>
        <p:txBody>
          <a:bodyPr/>
          <a:lstStyle/>
          <a:p>
            <a:pPr marL="114300" indent="0">
              <a:lnSpc>
                <a:spcPct val="114999"/>
              </a:lnSpc>
              <a:buNone/>
            </a:pPr>
            <a:r>
              <a:rPr lang="en-US" sz="3200">
                <a:solidFill>
                  <a:srgbClr val="2C2C2C"/>
                </a:solidFill>
                <a:latin typeface="Calibri"/>
                <a:ea typeface="Calibri"/>
                <a:cs typeface="Calibri"/>
              </a:rPr>
              <a:t>Interim inpatient stays where there has been a change of Managed Care Organization (MCO) during the stay can be reinsured if MCO has member on end date of service of stay. See AHCCCS APR-DRG Payment System Design Payment Policies - section 5.</a:t>
            </a:r>
            <a:endParaRPr lang="en-US" sz="3200"/>
          </a:p>
        </p:txBody>
      </p:sp>
    </p:spTree>
    <p:extLst>
      <p:ext uri="{BB962C8B-B14F-4D97-AF65-F5344CB8AC3E}">
        <p14:creationId xmlns:p14="http://schemas.microsoft.com/office/powerpoint/2010/main" val="48879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2C7E66AE-3150-BD39-7DB7-1400C6AE38F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B69E3A9-C007-3B84-7DA4-9A6C27C367A2}"/>
              </a:ext>
            </a:extLst>
          </p:cNvPr>
          <p:cNvSpPr>
            <a:spLocks noGrp="1"/>
          </p:cNvSpPr>
          <p:nvPr>
            <p:ph type="title"/>
          </p:nvPr>
        </p:nvSpPr>
        <p:spPr/>
        <p:txBody>
          <a:bodyPr/>
          <a:lstStyle/>
          <a:p>
            <a:r>
              <a:rPr lang="en-US" sz="3200"/>
              <a:t>Reinsurance Recaps</a:t>
            </a:r>
            <a:r>
              <a:rPr lang="en-US"/>
              <a:t> </a:t>
            </a:r>
          </a:p>
        </p:txBody>
      </p:sp>
      <p:sp>
        <p:nvSpPr>
          <p:cNvPr id="9" name="Text Placeholder 8">
            <a:extLst>
              <a:ext uri="{FF2B5EF4-FFF2-40B4-BE49-F238E27FC236}">
                <a16:creationId xmlns:a16="http://schemas.microsoft.com/office/drawing/2014/main" id="{0419AC44-AD39-F382-3195-252C44799E1E}"/>
              </a:ext>
            </a:extLst>
          </p:cNvPr>
          <p:cNvSpPr>
            <a:spLocks noGrp="1"/>
          </p:cNvSpPr>
          <p:nvPr>
            <p:ph type="body" idx="1"/>
          </p:nvPr>
        </p:nvSpPr>
        <p:spPr/>
        <p:txBody>
          <a:bodyPr/>
          <a:lstStyle/>
          <a:p>
            <a:pPr>
              <a:buFont typeface="Arial"/>
              <a:buChar char="•"/>
            </a:pPr>
            <a:r>
              <a:rPr lang="en-US" sz="3600">
                <a:solidFill>
                  <a:srgbClr val="2C2C2C"/>
                </a:solidFill>
                <a:latin typeface="Calibri"/>
                <a:ea typeface="Calibri"/>
                <a:cs typeface="Calibri"/>
              </a:rPr>
              <a:t>Transplant Outlier Stage submissions must include Transplant Stage Invoice Coversheets of all AHCCCS reimbursed stages that are part of the Outlier per RI Manual.</a:t>
            </a:r>
            <a:endParaRPr lang="en-US" sz="3600"/>
          </a:p>
        </p:txBody>
      </p:sp>
    </p:spTree>
    <p:extLst>
      <p:ext uri="{BB962C8B-B14F-4D97-AF65-F5344CB8AC3E}">
        <p14:creationId xmlns:p14="http://schemas.microsoft.com/office/powerpoint/2010/main" val="164429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B868C99C-6067-5D45-882C-518F02BC2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90DDF-6519-DE74-C94C-8390EEFFEA33}"/>
              </a:ext>
            </a:extLst>
          </p:cNvPr>
          <p:cNvSpPr>
            <a:spLocks noGrp="1"/>
          </p:cNvSpPr>
          <p:nvPr>
            <p:ph type="title"/>
          </p:nvPr>
        </p:nvSpPr>
        <p:spPr/>
        <p:txBody>
          <a:bodyPr/>
          <a:lstStyle/>
          <a:p>
            <a:r>
              <a:rPr lang="en-US" sz="3600"/>
              <a:t>Reinsurance Recaps</a:t>
            </a:r>
            <a:r>
              <a:rPr lang="en-US"/>
              <a:t> </a:t>
            </a:r>
          </a:p>
        </p:txBody>
      </p:sp>
      <p:sp>
        <p:nvSpPr>
          <p:cNvPr id="5" name="Text Placeholder 4">
            <a:extLst>
              <a:ext uri="{FF2B5EF4-FFF2-40B4-BE49-F238E27FC236}">
                <a16:creationId xmlns:a16="http://schemas.microsoft.com/office/drawing/2014/main" id="{94EF69E4-383B-7FB4-4954-3F36C63BBFFE}"/>
              </a:ext>
            </a:extLst>
          </p:cNvPr>
          <p:cNvSpPr>
            <a:spLocks noGrp="1"/>
          </p:cNvSpPr>
          <p:nvPr>
            <p:ph type="body" idx="1"/>
          </p:nvPr>
        </p:nvSpPr>
        <p:spPr>
          <a:xfrm>
            <a:off x="311700" y="1014209"/>
            <a:ext cx="8520600" cy="3711367"/>
          </a:xfrm>
        </p:spPr>
        <p:txBody>
          <a:bodyPr/>
          <a:lstStyle/>
          <a:p>
            <a:pPr marL="114300" indent="0">
              <a:buNone/>
            </a:pPr>
            <a:r>
              <a:rPr lang="en-US" sz="3600">
                <a:solidFill>
                  <a:srgbClr val="2C2C2C"/>
                </a:solidFill>
                <a:ea typeface="Calibri"/>
                <a:cs typeface="Calibri"/>
              </a:rPr>
              <a:t>Notify Reinsurance when you submit a transplant stage where the payment encounter has both the stage payment and an outlier payment.</a:t>
            </a:r>
            <a:endParaRPr lang="en-US" sz="3600"/>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p:txBody>
      </p:sp>
    </p:spTree>
    <p:extLst>
      <p:ext uri="{BB962C8B-B14F-4D97-AF65-F5344CB8AC3E}">
        <p14:creationId xmlns:p14="http://schemas.microsoft.com/office/powerpoint/2010/main" val="87660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13BB355D-464B-E3CD-E266-B9E133D4AD6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6C20141-D864-05CB-D33A-A006AEC5714F}"/>
              </a:ext>
            </a:extLst>
          </p:cNvPr>
          <p:cNvSpPr>
            <a:spLocks noGrp="1"/>
          </p:cNvSpPr>
          <p:nvPr>
            <p:ph type="title"/>
          </p:nvPr>
        </p:nvSpPr>
        <p:spPr/>
        <p:txBody>
          <a:bodyPr/>
          <a:lstStyle/>
          <a:p>
            <a:r>
              <a:rPr lang="en-US" sz="3200"/>
              <a:t>Reinsurance Recaps</a:t>
            </a:r>
            <a:r>
              <a:rPr lang="en-US"/>
              <a:t> </a:t>
            </a:r>
          </a:p>
        </p:txBody>
      </p:sp>
      <p:sp>
        <p:nvSpPr>
          <p:cNvPr id="9" name="Text Placeholder 8">
            <a:extLst>
              <a:ext uri="{FF2B5EF4-FFF2-40B4-BE49-F238E27FC236}">
                <a16:creationId xmlns:a16="http://schemas.microsoft.com/office/drawing/2014/main" id="{E972A1A3-8D8F-F614-AB98-73E84C4BBC5F}"/>
              </a:ext>
            </a:extLst>
          </p:cNvPr>
          <p:cNvSpPr>
            <a:spLocks noGrp="1"/>
          </p:cNvSpPr>
          <p:nvPr>
            <p:ph type="body" idx="1"/>
          </p:nvPr>
        </p:nvSpPr>
        <p:spPr/>
        <p:txBody>
          <a:bodyPr/>
          <a:lstStyle/>
          <a:p>
            <a:pPr marL="285750" indent="-285750">
              <a:lnSpc>
                <a:spcPct val="100000"/>
              </a:lnSpc>
              <a:spcBef>
                <a:spcPct val="20000"/>
              </a:spcBef>
              <a:spcAft>
                <a:spcPts val="0"/>
              </a:spcAft>
            </a:pPr>
            <a:r>
              <a:rPr lang="en-US" sz="3200">
                <a:solidFill>
                  <a:srgbClr val="2C2C2C"/>
                </a:solidFill>
                <a:ea typeface="Calibri"/>
                <a:cs typeface="Calibri"/>
              </a:rPr>
              <a:t>Mayo 61-100 Stages were developed for member continuity of care.</a:t>
            </a:r>
            <a:endParaRPr lang="en-US" sz="3200">
              <a:solidFill>
                <a:srgbClr val="595959"/>
              </a:solidFill>
              <a:ea typeface="Calibri"/>
              <a:cs typeface="Calibri"/>
            </a:endParaRPr>
          </a:p>
          <a:p>
            <a:pPr marL="285750" indent="-285750">
              <a:lnSpc>
                <a:spcPct val="100000"/>
              </a:lnSpc>
              <a:spcBef>
                <a:spcPct val="20000"/>
              </a:spcBef>
              <a:spcAft>
                <a:spcPts val="0"/>
              </a:spcAft>
            </a:pPr>
            <a:r>
              <a:rPr lang="en-US" sz="3200">
                <a:solidFill>
                  <a:srgbClr val="2C2C2C"/>
                </a:solidFill>
                <a:ea typeface="Calibri"/>
                <a:cs typeface="Calibri"/>
              </a:rPr>
              <a:t>Mayo 61-100 Stages are for reinsurance of outpatient and HCFA's only.</a:t>
            </a:r>
            <a:endParaRPr lang="en-US" sz="3200">
              <a:solidFill>
                <a:srgbClr val="595959"/>
              </a:solidFill>
              <a:ea typeface="Calibri"/>
              <a:cs typeface="Calibri"/>
            </a:endParaRPr>
          </a:p>
          <a:p>
            <a:pPr marL="285750" indent="-285750">
              <a:lnSpc>
                <a:spcPct val="100000"/>
              </a:lnSpc>
              <a:spcBef>
                <a:spcPct val="20000"/>
              </a:spcBef>
              <a:spcAft>
                <a:spcPts val="0"/>
              </a:spcAft>
            </a:pPr>
            <a:r>
              <a:rPr lang="en-US" sz="3200">
                <a:solidFill>
                  <a:srgbClr val="2C2C2C"/>
                </a:solidFill>
                <a:ea typeface="Calibri"/>
                <a:cs typeface="Calibri"/>
              </a:rPr>
              <a:t>Mayo 61-100 Stages are reimbursed at the AHCCCS Allowed.</a:t>
            </a:r>
            <a:endParaRPr lang="en-US"/>
          </a:p>
        </p:txBody>
      </p:sp>
    </p:spTree>
    <p:extLst>
      <p:ext uri="{BB962C8B-B14F-4D97-AF65-F5344CB8AC3E}">
        <p14:creationId xmlns:p14="http://schemas.microsoft.com/office/powerpoint/2010/main" val="72775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17E7FF5F-E5BB-A65A-B995-57A7AE0B5E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195D3A-295F-FD87-71C4-C5BEF35879C4}"/>
              </a:ext>
            </a:extLst>
          </p:cNvPr>
          <p:cNvSpPr>
            <a:spLocks noGrp="1"/>
          </p:cNvSpPr>
          <p:nvPr>
            <p:ph type="title"/>
          </p:nvPr>
        </p:nvSpPr>
        <p:spPr/>
        <p:txBody>
          <a:bodyPr/>
          <a:lstStyle/>
          <a:p>
            <a:r>
              <a:rPr lang="en-US" sz="3600"/>
              <a:t>Reinsurance Reminders</a:t>
            </a:r>
          </a:p>
        </p:txBody>
      </p:sp>
      <p:sp>
        <p:nvSpPr>
          <p:cNvPr id="4" name="Text Placeholder 3">
            <a:extLst>
              <a:ext uri="{FF2B5EF4-FFF2-40B4-BE49-F238E27FC236}">
                <a16:creationId xmlns:a16="http://schemas.microsoft.com/office/drawing/2014/main" id="{ECD93C48-5424-B991-F699-06F1E73FEB12}"/>
              </a:ext>
            </a:extLst>
          </p:cNvPr>
          <p:cNvSpPr>
            <a:spLocks noGrp="1"/>
          </p:cNvSpPr>
          <p:nvPr>
            <p:ph type="body" idx="1"/>
          </p:nvPr>
        </p:nvSpPr>
        <p:spPr>
          <a:xfrm>
            <a:off x="237958" y="949685"/>
            <a:ext cx="8520600" cy="3416400"/>
          </a:xfrm>
        </p:spPr>
        <p:txBody>
          <a:bodyPr/>
          <a:lstStyle/>
          <a:p>
            <a:pPr marL="114300" indent="0">
              <a:lnSpc>
                <a:spcPct val="114999"/>
              </a:lnSpc>
              <a:buNone/>
            </a:pPr>
            <a:r>
              <a:rPr lang="en-US" sz="3200">
                <a:solidFill>
                  <a:srgbClr val="2C2C2C"/>
                </a:solidFill>
                <a:ea typeface="Calibri"/>
                <a:cs typeface="Calibri"/>
              </a:rPr>
              <a:t>The billing for pre-transplant hospital stays follows section 31 in APR-DRG Payment System Design Payment Policies found on the AHCCCS Website.</a:t>
            </a:r>
            <a:endParaRPr lang="en-US"/>
          </a:p>
        </p:txBody>
      </p:sp>
    </p:spTree>
    <p:extLst>
      <p:ext uri="{BB962C8B-B14F-4D97-AF65-F5344CB8AC3E}">
        <p14:creationId xmlns:p14="http://schemas.microsoft.com/office/powerpoint/2010/main" val="2371070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DA486BD9-6703-3310-6445-B03C16B00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DCF9C-B91D-F53F-6EDB-73900C1927E9}"/>
              </a:ext>
            </a:extLst>
          </p:cNvPr>
          <p:cNvSpPr>
            <a:spLocks noGrp="1"/>
          </p:cNvSpPr>
          <p:nvPr>
            <p:ph type="title"/>
          </p:nvPr>
        </p:nvSpPr>
        <p:spPr/>
        <p:txBody>
          <a:bodyPr/>
          <a:lstStyle/>
          <a:p>
            <a:r>
              <a:rPr lang="en-US" sz="3600"/>
              <a:t>Reinsurance Reminders</a:t>
            </a:r>
            <a:r>
              <a:rPr lang="en-US"/>
              <a:t> </a:t>
            </a:r>
          </a:p>
        </p:txBody>
      </p:sp>
      <p:sp>
        <p:nvSpPr>
          <p:cNvPr id="5" name="Text Placeholder 4">
            <a:extLst>
              <a:ext uri="{FF2B5EF4-FFF2-40B4-BE49-F238E27FC236}">
                <a16:creationId xmlns:a16="http://schemas.microsoft.com/office/drawing/2014/main" id="{482ECD45-C585-8F90-E463-3A82135DF7B3}"/>
              </a:ext>
            </a:extLst>
          </p:cNvPr>
          <p:cNvSpPr>
            <a:spLocks noGrp="1"/>
          </p:cNvSpPr>
          <p:nvPr>
            <p:ph type="body" idx="1"/>
          </p:nvPr>
        </p:nvSpPr>
        <p:spPr>
          <a:xfrm>
            <a:off x="311700" y="1014209"/>
            <a:ext cx="8520600" cy="3711367"/>
          </a:xfrm>
        </p:spPr>
        <p:txBody>
          <a:bodyPr/>
          <a:lstStyle/>
          <a:p>
            <a:pPr marL="114300" indent="0">
              <a:lnSpc>
                <a:spcPct val="114999"/>
              </a:lnSpc>
              <a:buNone/>
            </a:pPr>
            <a:r>
              <a:rPr lang="en-US" sz="3600">
                <a:solidFill>
                  <a:srgbClr val="2C2C2C"/>
                </a:solidFill>
                <a:ea typeface="Calibri"/>
                <a:cs typeface="Calibri"/>
              </a:rPr>
              <a:t>Total Body Irradiation is authorized by AHCCCS MM and billed as a separate TBI Case type.</a:t>
            </a:r>
            <a:endParaRPr lang="en-US" sz="3600"/>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p:txBody>
      </p:sp>
    </p:spTree>
    <p:extLst>
      <p:ext uri="{BB962C8B-B14F-4D97-AF65-F5344CB8AC3E}">
        <p14:creationId xmlns:p14="http://schemas.microsoft.com/office/powerpoint/2010/main" val="382045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5ABED162-CDC3-E968-2134-8192A84704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4AB374-89FE-AF75-B08B-ED5FF808A896}"/>
              </a:ext>
            </a:extLst>
          </p:cNvPr>
          <p:cNvSpPr>
            <a:spLocks noGrp="1"/>
          </p:cNvSpPr>
          <p:nvPr>
            <p:ph type="title"/>
          </p:nvPr>
        </p:nvSpPr>
        <p:spPr/>
        <p:txBody>
          <a:bodyPr/>
          <a:lstStyle/>
          <a:p>
            <a:pPr algn="ctr"/>
            <a:r>
              <a:rPr lang="en-US" sz="3600"/>
              <a:t>Reminders</a:t>
            </a:r>
            <a:endParaRPr lang="en-US"/>
          </a:p>
        </p:txBody>
      </p:sp>
      <p:sp>
        <p:nvSpPr>
          <p:cNvPr id="4" name="Text Placeholder 3">
            <a:extLst>
              <a:ext uri="{FF2B5EF4-FFF2-40B4-BE49-F238E27FC236}">
                <a16:creationId xmlns:a16="http://schemas.microsoft.com/office/drawing/2014/main" id="{630B3E35-EA11-86B5-FFC4-02D5AA6ED9E0}"/>
              </a:ext>
            </a:extLst>
          </p:cNvPr>
          <p:cNvSpPr>
            <a:spLocks noGrp="1"/>
          </p:cNvSpPr>
          <p:nvPr>
            <p:ph type="body" idx="1"/>
          </p:nvPr>
        </p:nvSpPr>
        <p:spPr>
          <a:xfrm>
            <a:off x="237958" y="949685"/>
            <a:ext cx="8520600" cy="3416400"/>
          </a:xfrm>
        </p:spPr>
        <p:txBody>
          <a:bodyPr/>
          <a:lstStyle/>
          <a:p>
            <a:pPr marL="285750" indent="-285750">
              <a:lnSpc>
                <a:spcPct val="100000"/>
              </a:lnSpc>
              <a:spcBef>
                <a:spcPct val="20000"/>
              </a:spcBef>
              <a:spcAft>
                <a:spcPts val="0"/>
              </a:spcAft>
            </a:pPr>
            <a:r>
              <a:rPr lang="en-US">
                <a:solidFill>
                  <a:srgbClr val="050D13"/>
                </a:solidFill>
                <a:ea typeface="Calibri"/>
                <a:cs typeface="Calibri"/>
              </a:rPr>
              <a:t>Shore up Transplant stage dates that extend into following contract year.</a:t>
            </a:r>
            <a:endParaRPr lang="en-US">
              <a:solidFill>
                <a:srgbClr val="595959"/>
              </a:solidFill>
              <a:ea typeface="Calibri"/>
              <a:cs typeface="Calibri"/>
            </a:endParaRPr>
          </a:p>
          <a:p>
            <a:pPr marL="285750" indent="-285750">
              <a:lnSpc>
                <a:spcPct val="100000"/>
              </a:lnSpc>
              <a:spcBef>
                <a:spcPct val="20000"/>
              </a:spcBef>
              <a:spcAft>
                <a:spcPts val="0"/>
              </a:spcAft>
            </a:pPr>
            <a:r>
              <a:rPr lang="en-US">
                <a:solidFill>
                  <a:srgbClr val="050D13"/>
                </a:solidFill>
                <a:ea typeface="Calibri"/>
                <a:cs typeface="Calibri"/>
              </a:rPr>
              <a:t>Delete stages that are not in the correct contract year of the case.</a:t>
            </a:r>
            <a:endParaRPr lang="en-US">
              <a:solidFill>
                <a:srgbClr val="595959"/>
              </a:solidFill>
              <a:ea typeface="Calibri"/>
              <a:cs typeface="Calibri"/>
            </a:endParaRPr>
          </a:p>
          <a:p>
            <a:pPr marL="285750" indent="-285750">
              <a:lnSpc>
                <a:spcPct val="100000"/>
              </a:lnSpc>
              <a:spcBef>
                <a:spcPct val="20000"/>
              </a:spcBef>
              <a:spcAft>
                <a:spcPts val="0"/>
              </a:spcAft>
            </a:pPr>
            <a:r>
              <a:rPr lang="en-US">
                <a:solidFill>
                  <a:srgbClr val="050D13"/>
                </a:solidFill>
                <a:ea typeface="Calibri"/>
                <a:cs typeface="Calibri"/>
              </a:rPr>
              <a:t>Delete inactive stages that are not needed or activate needed stages and shore up dates that extend into the following contract year.</a:t>
            </a:r>
            <a:endParaRPr lang="en-US">
              <a:solidFill>
                <a:srgbClr val="595959"/>
              </a:solidFill>
              <a:ea typeface="Calibri"/>
              <a:cs typeface="Calibri"/>
            </a:endParaRPr>
          </a:p>
          <a:p>
            <a:pPr marL="285750" indent="-285750">
              <a:lnSpc>
                <a:spcPct val="100000"/>
              </a:lnSpc>
              <a:spcBef>
                <a:spcPct val="20000"/>
              </a:spcBef>
              <a:spcAft>
                <a:spcPts val="0"/>
              </a:spcAft>
            </a:pPr>
            <a:r>
              <a:rPr lang="en-US">
                <a:solidFill>
                  <a:srgbClr val="050D13"/>
                </a:solidFill>
                <a:ea typeface="Calibri"/>
                <a:cs typeface="Calibri"/>
              </a:rPr>
              <a:t>Not doing these things can create a lot of work for you and AHCCCS Reinsurance since CRNs that are not part of a stage can associate in error. This can require Reinsurance Action Requests and CRN transfers to correct which are very time consuming.</a:t>
            </a:r>
            <a:endParaRPr lang="en-US"/>
          </a:p>
        </p:txBody>
      </p:sp>
    </p:spTree>
    <p:extLst>
      <p:ext uri="{BB962C8B-B14F-4D97-AF65-F5344CB8AC3E}">
        <p14:creationId xmlns:p14="http://schemas.microsoft.com/office/powerpoint/2010/main" val="409802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FCA11ED3-7ADD-861A-C2AD-7C54F372C8F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D913E39-8377-D299-8522-36F3202CAD22}"/>
              </a:ext>
            </a:extLst>
          </p:cNvPr>
          <p:cNvSpPr>
            <a:spLocks noGrp="1"/>
          </p:cNvSpPr>
          <p:nvPr>
            <p:ph type="title"/>
          </p:nvPr>
        </p:nvSpPr>
        <p:spPr/>
        <p:txBody>
          <a:bodyPr/>
          <a:lstStyle/>
          <a:p>
            <a:pPr algn="ctr"/>
            <a:r>
              <a:rPr lang="en-US" sz="3200"/>
              <a:t>More Reminders</a:t>
            </a:r>
            <a:r>
              <a:rPr lang="en-US"/>
              <a:t> </a:t>
            </a:r>
          </a:p>
        </p:txBody>
      </p:sp>
      <p:sp>
        <p:nvSpPr>
          <p:cNvPr id="9" name="Text Placeholder 8">
            <a:extLst>
              <a:ext uri="{FF2B5EF4-FFF2-40B4-BE49-F238E27FC236}">
                <a16:creationId xmlns:a16="http://schemas.microsoft.com/office/drawing/2014/main" id="{062422A0-BDE9-84B9-A4D8-8AABA49F7D83}"/>
              </a:ext>
            </a:extLst>
          </p:cNvPr>
          <p:cNvSpPr>
            <a:spLocks noGrp="1"/>
          </p:cNvSpPr>
          <p:nvPr>
            <p:ph type="body" idx="1"/>
          </p:nvPr>
        </p:nvSpPr>
        <p:spPr/>
        <p:txBody>
          <a:bodyPr/>
          <a:lstStyle/>
          <a:p>
            <a:pPr>
              <a:lnSpc>
                <a:spcPct val="100000"/>
              </a:lnSpc>
              <a:spcBef>
                <a:spcPct val="20000"/>
              </a:spcBef>
              <a:spcAft>
                <a:spcPts val="0"/>
              </a:spcAft>
            </a:pPr>
            <a:r>
              <a:rPr lang="en-US" sz="2000">
                <a:solidFill>
                  <a:srgbClr val="2C2C2C"/>
                </a:solidFill>
                <a:ea typeface="Calibri"/>
                <a:cs typeface="Calibri"/>
              </a:rPr>
              <a:t>A room and board rev code must be on the first line of UBs for them to be reinsured.</a:t>
            </a:r>
            <a:endParaRPr lang="en-US" sz="2000">
              <a:solidFill>
                <a:srgbClr val="595959"/>
              </a:solidFill>
              <a:ea typeface="Calibri"/>
              <a:cs typeface="Calibri"/>
            </a:endParaRPr>
          </a:p>
          <a:p>
            <a:pPr>
              <a:lnSpc>
                <a:spcPct val="100000"/>
              </a:lnSpc>
              <a:spcBef>
                <a:spcPct val="20000"/>
              </a:spcBef>
              <a:spcAft>
                <a:spcPts val="0"/>
              </a:spcAft>
            </a:pPr>
            <a:r>
              <a:rPr lang="en-US" sz="2000">
                <a:solidFill>
                  <a:srgbClr val="2C2C2C"/>
                </a:solidFill>
                <a:ea typeface="Calibri"/>
                <a:cs typeface="Calibri"/>
              </a:rPr>
              <a:t>Please review your cases in PMMIS before submitting Reinsurance Action Requests and Transplant submissions.</a:t>
            </a:r>
            <a:endParaRPr lang="en-US" sz="2000">
              <a:solidFill>
                <a:srgbClr val="595959"/>
              </a:solidFill>
              <a:ea typeface="Calibri"/>
              <a:cs typeface="Calibri"/>
            </a:endParaRPr>
          </a:p>
          <a:p>
            <a:pPr>
              <a:lnSpc>
                <a:spcPct val="100000"/>
              </a:lnSpc>
              <a:spcBef>
                <a:spcPct val="20000"/>
              </a:spcBef>
              <a:spcAft>
                <a:spcPts val="0"/>
              </a:spcAft>
            </a:pPr>
            <a:r>
              <a:rPr lang="en-US" sz="2000">
                <a:solidFill>
                  <a:srgbClr val="2C2C2C"/>
                </a:solidFill>
                <a:ea typeface="Calibri"/>
                <a:cs typeface="Calibri"/>
              </a:rPr>
              <a:t>Please use correct forms for submitting for reinsurance (e.g., Reinsurance Action Requests, Case Creation Form, Catastrophic or Transplant CRN Transfer Forms).</a:t>
            </a:r>
            <a:endParaRPr lang="en-US" sz="2000">
              <a:solidFill>
                <a:srgbClr val="595959"/>
              </a:solidFill>
              <a:ea typeface="Calibri"/>
              <a:cs typeface="Calibri"/>
            </a:endParaRPr>
          </a:p>
          <a:p>
            <a:pPr>
              <a:lnSpc>
                <a:spcPct val="100000"/>
              </a:lnSpc>
              <a:spcBef>
                <a:spcPct val="20000"/>
              </a:spcBef>
              <a:spcAft>
                <a:spcPts val="0"/>
              </a:spcAft>
            </a:pPr>
            <a:r>
              <a:rPr lang="en-US" sz="2000">
                <a:solidFill>
                  <a:srgbClr val="2C2C2C"/>
                </a:solidFill>
                <a:ea typeface="Calibri"/>
                <a:cs typeface="Calibri"/>
              </a:rPr>
              <a:t>Complete forms completely.</a:t>
            </a:r>
            <a:endParaRPr lang="en-US" sz="2000">
              <a:solidFill>
                <a:srgbClr val="595959"/>
              </a:solidFill>
              <a:ea typeface="Calibri"/>
              <a:cs typeface="Calibri"/>
            </a:endParaRPr>
          </a:p>
          <a:p>
            <a:pPr>
              <a:lnSpc>
                <a:spcPct val="100000"/>
              </a:lnSpc>
              <a:spcBef>
                <a:spcPct val="20000"/>
              </a:spcBef>
              <a:spcAft>
                <a:spcPts val="0"/>
              </a:spcAft>
            </a:pPr>
            <a:r>
              <a:rPr lang="en-US" sz="2000">
                <a:solidFill>
                  <a:srgbClr val="2C2C2C"/>
                </a:solidFill>
                <a:ea typeface="Calibri"/>
                <a:cs typeface="Calibri"/>
              </a:rPr>
              <a:t>Submit your SNF Grids ASAP if you haven't already.</a:t>
            </a:r>
            <a:endParaRPr lang="en-US" sz="2000"/>
          </a:p>
        </p:txBody>
      </p:sp>
    </p:spTree>
    <p:extLst>
      <p:ext uri="{BB962C8B-B14F-4D97-AF65-F5344CB8AC3E}">
        <p14:creationId xmlns:p14="http://schemas.microsoft.com/office/powerpoint/2010/main" val="359212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Title 1">
            <a:extLst>
              <a:ext uri="{FF2B5EF4-FFF2-40B4-BE49-F238E27FC236}">
                <a16:creationId xmlns:a16="http://schemas.microsoft.com/office/drawing/2014/main" id="{88F185FE-C5AC-FBEF-02BB-4EEFDFE83442}"/>
              </a:ext>
            </a:extLst>
          </p:cNvPr>
          <p:cNvSpPr>
            <a:spLocks noGrp="1"/>
          </p:cNvSpPr>
          <p:nvPr>
            <p:ph type="title"/>
          </p:nvPr>
        </p:nvSpPr>
        <p:spPr>
          <a:xfrm>
            <a:off x="195463" y="418067"/>
            <a:ext cx="8520600" cy="868800"/>
          </a:xfrm>
        </p:spPr>
        <p:txBody>
          <a:bodyPr/>
          <a:lstStyle/>
          <a:p>
            <a:r>
              <a:rPr lang="en-US" sz="4000"/>
              <a:t>Introductions</a:t>
            </a:r>
            <a:br>
              <a:rPr lang="en-US"/>
            </a:br>
            <a:endParaRPr lang="en-US"/>
          </a:p>
        </p:txBody>
      </p:sp>
      <p:pic>
        <p:nvPicPr>
          <p:cNvPr id="6" name="Picture 5" descr="Medicaid - AZ Care Network">
            <a:extLst>
              <a:ext uri="{FF2B5EF4-FFF2-40B4-BE49-F238E27FC236}">
                <a16:creationId xmlns:a16="http://schemas.microsoft.com/office/drawing/2014/main" id="{5A7C9769-9E18-70E6-F0EC-CBD98ACF1ED9}"/>
              </a:ext>
            </a:extLst>
          </p:cNvPr>
          <p:cNvPicPr>
            <a:picLocks noChangeAspect="1"/>
          </p:cNvPicPr>
          <p:nvPr/>
        </p:nvPicPr>
        <p:blipFill>
          <a:blip r:embed="rId3"/>
          <a:stretch>
            <a:fillRect/>
          </a:stretch>
        </p:blipFill>
        <p:spPr>
          <a:xfrm>
            <a:off x="6544806" y="1066558"/>
            <a:ext cx="1546602" cy="995605"/>
          </a:xfrm>
          <a:prstGeom prst="rect">
            <a:avLst/>
          </a:prstGeom>
        </p:spPr>
      </p:pic>
      <p:pic>
        <p:nvPicPr>
          <p:cNvPr id="7" name="Picture 6" descr="United Healthcare logo and symbol, meaning, history, PNG">
            <a:extLst>
              <a:ext uri="{FF2B5EF4-FFF2-40B4-BE49-F238E27FC236}">
                <a16:creationId xmlns:a16="http://schemas.microsoft.com/office/drawing/2014/main" id="{EEDD1605-A848-A918-EB3D-F024C920AB9B}"/>
              </a:ext>
            </a:extLst>
          </p:cNvPr>
          <p:cNvPicPr>
            <a:picLocks noChangeAspect="1"/>
          </p:cNvPicPr>
          <p:nvPr/>
        </p:nvPicPr>
        <p:blipFill>
          <a:blip r:embed="rId4"/>
          <a:stretch>
            <a:fillRect/>
          </a:stretch>
        </p:blipFill>
        <p:spPr>
          <a:xfrm>
            <a:off x="541876" y="2143691"/>
            <a:ext cx="1657514" cy="1020790"/>
          </a:xfrm>
          <a:prstGeom prst="rect">
            <a:avLst/>
          </a:prstGeom>
        </p:spPr>
      </p:pic>
      <p:pic>
        <p:nvPicPr>
          <p:cNvPr id="10" name="Picture 9" descr="May be an image of text that says 'Health CHOICE BlueCross BlueShield Arizona An Independent Licensee Blue Cross Blue Shield Association'">
            <a:extLst>
              <a:ext uri="{FF2B5EF4-FFF2-40B4-BE49-F238E27FC236}">
                <a16:creationId xmlns:a16="http://schemas.microsoft.com/office/drawing/2014/main" id="{FED471A2-A222-9DC0-A2BB-51D87E191F14}"/>
              </a:ext>
            </a:extLst>
          </p:cNvPr>
          <p:cNvPicPr>
            <a:picLocks noChangeAspect="1"/>
          </p:cNvPicPr>
          <p:nvPr/>
        </p:nvPicPr>
        <p:blipFill>
          <a:blip r:embed="rId5"/>
          <a:stretch>
            <a:fillRect/>
          </a:stretch>
        </p:blipFill>
        <p:spPr>
          <a:xfrm>
            <a:off x="3336172" y="3654452"/>
            <a:ext cx="1415835" cy="1215164"/>
          </a:xfrm>
          <a:prstGeom prst="rect">
            <a:avLst/>
          </a:prstGeom>
        </p:spPr>
      </p:pic>
      <p:pic>
        <p:nvPicPr>
          <p:cNvPr id="11" name="Picture 10" descr="Arizona Healthcare Solutions | Centene Corporation">
            <a:extLst>
              <a:ext uri="{FF2B5EF4-FFF2-40B4-BE49-F238E27FC236}">
                <a16:creationId xmlns:a16="http://schemas.microsoft.com/office/drawing/2014/main" id="{5DF69DF2-CF71-B54C-4187-EDA0717F33E1}"/>
              </a:ext>
            </a:extLst>
          </p:cNvPr>
          <p:cNvPicPr>
            <a:picLocks noChangeAspect="1"/>
          </p:cNvPicPr>
          <p:nvPr/>
        </p:nvPicPr>
        <p:blipFill>
          <a:blip r:embed="rId6"/>
          <a:stretch>
            <a:fillRect/>
          </a:stretch>
        </p:blipFill>
        <p:spPr>
          <a:xfrm>
            <a:off x="6672990" y="2148129"/>
            <a:ext cx="1939226" cy="1341250"/>
          </a:xfrm>
          <a:prstGeom prst="rect">
            <a:avLst/>
          </a:prstGeom>
        </p:spPr>
      </p:pic>
      <p:pic>
        <p:nvPicPr>
          <p:cNvPr id="12" name="Picture 11" descr="A logo for a company&#10;&#10;AI-generated content may be incorrect.">
            <a:extLst>
              <a:ext uri="{FF2B5EF4-FFF2-40B4-BE49-F238E27FC236}">
                <a16:creationId xmlns:a16="http://schemas.microsoft.com/office/drawing/2014/main" id="{839159E5-4318-D4B1-E9EB-2210DB33DFE7}"/>
              </a:ext>
            </a:extLst>
          </p:cNvPr>
          <p:cNvPicPr>
            <a:picLocks noChangeAspect="1"/>
          </p:cNvPicPr>
          <p:nvPr/>
        </p:nvPicPr>
        <p:blipFill>
          <a:blip r:embed="rId7"/>
          <a:stretch>
            <a:fillRect/>
          </a:stretch>
        </p:blipFill>
        <p:spPr>
          <a:xfrm>
            <a:off x="311177" y="3650577"/>
            <a:ext cx="2341698" cy="748278"/>
          </a:xfrm>
          <a:prstGeom prst="rect">
            <a:avLst/>
          </a:prstGeom>
        </p:spPr>
      </p:pic>
      <p:pic>
        <p:nvPicPr>
          <p:cNvPr id="13" name="Picture 12" descr="A logo for a care company&#10;&#10;AI-generated content may be incorrect.">
            <a:extLst>
              <a:ext uri="{FF2B5EF4-FFF2-40B4-BE49-F238E27FC236}">
                <a16:creationId xmlns:a16="http://schemas.microsoft.com/office/drawing/2014/main" id="{86E21AFA-1364-CAC2-D5AF-0DCBCBEC957B}"/>
              </a:ext>
            </a:extLst>
          </p:cNvPr>
          <p:cNvPicPr>
            <a:picLocks noChangeAspect="1"/>
          </p:cNvPicPr>
          <p:nvPr/>
        </p:nvPicPr>
        <p:blipFill>
          <a:blip r:embed="rId8"/>
          <a:stretch>
            <a:fillRect/>
          </a:stretch>
        </p:blipFill>
        <p:spPr>
          <a:xfrm>
            <a:off x="2978824" y="2292700"/>
            <a:ext cx="2827955" cy="935871"/>
          </a:xfrm>
          <a:prstGeom prst="rect">
            <a:avLst/>
          </a:prstGeom>
        </p:spPr>
      </p:pic>
      <p:pic>
        <p:nvPicPr>
          <p:cNvPr id="14" name="Picture 13" descr="A logo of a university&#10;&#10;AI-generated content may be incorrect.">
            <a:extLst>
              <a:ext uri="{FF2B5EF4-FFF2-40B4-BE49-F238E27FC236}">
                <a16:creationId xmlns:a16="http://schemas.microsoft.com/office/drawing/2014/main" id="{4A4B9510-EBB0-DC85-66AE-BA2C493B555B}"/>
              </a:ext>
            </a:extLst>
          </p:cNvPr>
          <p:cNvPicPr>
            <a:picLocks noChangeAspect="1"/>
          </p:cNvPicPr>
          <p:nvPr/>
        </p:nvPicPr>
        <p:blipFill>
          <a:blip r:embed="rId9"/>
          <a:stretch>
            <a:fillRect/>
          </a:stretch>
        </p:blipFill>
        <p:spPr>
          <a:xfrm>
            <a:off x="3436670" y="1065267"/>
            <a:ext cx="2367528" cy="998188"/>
          </a:xfrm>
          <a:prstGeom prst="rect">
            <a:avLst/>
          </a:prstGeom>
        </p:spPr>
      </p:pic>
      <p:pic>
        <p:nvPicPr>
          <p:cNvPr id="15" name="Picture 14" descr="A blue and white logo&#10;&#10;AI-generated content may be incorrect.">
            <a:extLst>
              <a:ext uri="{FF2B5EF4-FFF2-40B4-BE49-F238E27FC236}">
                <a16:creationId xmlns:a16="http://schemas.microsoft.com/office/drawing/2014/main" id="{CB1B4D35-31AB-3C49-E4FD-E0BB9E02783B}"/>
              </a:ext>
            </a:extLst>
          </p:cNvPr>
          <p:cNvPicPr>
            <a:picLocks noChangeAspect="1"/>
          </p:cNvPicPr>
          <p:nvPr/>
        </p:nvPicPr>
        <p:blipFill>
          <a:blip r:embed="rId10"/>
          <a:stretch>
            <a:fillRect/>
          </a:stretch>
        </p:blipFill>
        <p:spPr>
          <a:xfrm>
            <a:off x="5528858" y="3914452"/>
            <a:ext cx="2038350" cy="704850"/>
          </a:xfrm>
          <a:prstGeom prst="rect">
            <a:avLst/>
          </a:prstGeom>
        </p:spPr>
      </p:pic>
      <p:pic>
        <p:nvPicPr>
          <p:cNvPr id="17" name="Picture 16" descr="A logo with a person in the middle&#10;&#10;AI-generated content may be incorrect.">
            <a:extLst>
              <a:ext uri="{FF2B5EF4-FFF2-40B4-BE49-F238E27FC236}">
                <a16:creationId xmlns:a16="http://schemas.microsoft.com/office/drawing/2014/main" id="{75996663-35A3-6555-2521-562677C8247C}"/>
              </a:ext>
            </a:extLst>
          </p:cNvPr>
          <p:cNvPicPr>
            <a:picLocks noChangeAspect="1"/>
          </p:cNvPicPr>
          <p:nvPr/>
        </p:nvPicPr>
        <p:blipFill>
          <a:blip r:embed="rId11"/>
          <a:stretch>
            <a:fillRect/>
          </a:stretch>
        </p:blipFill>
        <p:spPr>
          <a:xfrm>
            <a:off x="481900" y="1284665"/>
            <a:ext cx="2000250" cy="7143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6DA5341A-5891-B1C9-99CC-FEA6E1BF3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853D7-5786-7A4F-4C34-06FEA1805EFB}"/>
              </a:ext>
            </a:extLst>
          </p:cNvPr>
          <p:cNvSpPr>
            <a:spLocks noGrp="1"/>
          </p:cNvSpPr>
          <p:nvPr>
            <p:ph type="title"/>
          </p:nvPr>
        </p:nvSpPr>
        <p:spPr/>
        <p:txBody>
          <a:bodyPr/>
          <a:lstStyle/>
          <a:p>
            <a:r>
              <a:rPr lang="en-US" sz="3600"/>
              <a:t>More Reinsurance Reminders</a:t>
            </a:r>
            <a:r>
              <a:rPr lang="en-US"/>
              <a:t> </a:t>
            </a:r>
          </a:p>
        </p:txBody>
      </p:sp>
      <p:sp>
        <p:nvSpPr>
          <p:cNvPr id="5" name="Text Placeholder 4">
            <a:extLst>
              <a:ext uri="{FF2B5EF4-FFF2-40B4-BE49-F238E27FC236}">
                <a16:creationId xmlns:a16="http://schemas.microsoft.com/office/drawing/2014/main" id="{E074C434-D3D7-6A25-BCC2-544B3ABD2AA3}"/>
              </a:ext>
            </a:extLst>
          </p:cNvPr>
          <p:cNvSpPr>
            <a:spLocks noGrp="1"/>
          </p:cNvSpPr>
          <p:nvPr>
            <p:ph type="body" idx="1"/>
          </p:nvPr>
        </p:nvSpPr>
        <p:spPr>
          <a:xfrm>
            <a:off x="311700" y="1014209"/>
            <a:ext cx="8520600" cy="3711367"/>
          </a:xfrm>
        </p:spPr>
        <p:txBody>
          <a:bodyPr/>
          <a:lstStyle/>
          <a:p>
            <a:pPr marL="285750" indent="-285750">
              <a:lnSpc>
                <a:spcPct val="100000"/>
              </a:lnSpc>
              <a:spcBef>
                <a:spcPct val="20000"/>
              </a:spcBef>
              <a:spcAft>
                <a:spcPts val="0"/>
              </a:spcAft>
            </a:pPr>
            <a:r>
              <a:rPr lang="en-US" sz="2400">
                <a:solidFill>
                  <a:srgbClr val="2C2C2C"/>
                </a:solidFill>
                <a:ea typeface="Calibri"/>
                <a:cs typeface="Calibri"/>
              </a:rPr>
              <a:t>SNF Rates should have the DAP included in rates.</a:t>
            </a:r>
            <a:endParaRPr lang="en-US" sz="2400">
              <a:solidFill>
                <a:srgbClr val="595959"/>
              </a:solidFill>
              <a:ea typeface="Calibri"/>
              <a:cs typeface="Calibri"/>
            </a:endParaRPr>
          </a:p>
          <a:p>
            <a:pPr marL="285750" indent="-285750">
              <a:lnSpc>
                <a:spcPct val="100000"/>
              </a:lnSpc>
              <a:spcBef>
                <a:spcPct val="20000"/>
              </a:spcBef>
              <a:spcAft>
                <a:spcPts val="0"/>
              </a:spcAft>
            </a:pPr>
            <a:r>
              <a:rPr lang="en-US" sz="2400">
                <a:solidFill>
                  <a:srgbClr val="2C2C2C"/>
                </a:solidFill>
                <a:ea typeface="Calibri"/>
                <a:cs typeface="Calibri"/>
              </a:rPr>
              <a:t>Do not forget to monitor your cases over $1,000,000 so you can request to receive enhanced reinsurance.</a:t>
            </a:r>
            <a:endParaRPr lang="en-US" sz="2400">
              <a:solidFill>
                <a:srgbClr val="595959"/>
              </a:solidFill>
              <a:ea typeface="Calibri"/>
              <a:cs typeface="Calibri"/>
            </a:endParaRPr>
          </a:p>
          <a:p>
            <a:pPr marL="285750" indent="-285750">
              <a:lnSpc>
                <a:spcPct val="100000"/>
              </a:lnSpc>
              <a:spcBef>
                <a:spcPct val="20000"/>
              </a:spcBef>
              <a:spcAft>
                <a:spcPts val="0"/>
              </a:spcAft>
            </a:pPr>
            <a:r>
              <a:rPr lang="en-US" sz="2400">
                <a:solidFill>
                  <a:srgbClr val="2C2C2C"/>
                </a:solidFill>
                <a:ea typeface="Calibri"/>
                <a:cs typeface="Calibri"/>
              </a:rPr>
              <a:t>Do not forget to request your catastrophic cases timely, (i.e., HEM, VON, GCC, BIO).</a:t>
            </a:r>
            <a:endParaRPr lang="en-US" sz="2400">
              <a:solidFill>
                <a:srgbClr val="595959"/>
              </a:solidFill>
              <a:ea typeface="Calibri"/>
              <a:cs typeface="Calibri"/>
            </a:endParaRPr>
          </a:p>
          <a:p>
            <a:pPr marL="285750" indent="-285750">
              <a:lnSpc>
                <a:spcPct val="100000"/>
              </a:lnSpc>
              <a:spcBef>
                <a:spcPct val="20000"/>
              </a:spcBef>
              <a:spcAft>
                <a:spcPts val="0"/>
              </a:spcAft>
            </a:pPr>
            <a:r>
              <a:rPr lang="en-US" sz="2400">
                <a:solidFill>
                  <a:srgbClr val="2C2C2C"/>
                </a:solidFill>
                <a:ea typeface="Calibri"/>
                <a:cs typeface="Calibri"/>
              </a:rPr>
              <a:t>Do not forget to review your aged Transplant report AHCCCS Reinsurance provides monthly.</a:t>
            </a: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a:p>
            <a:pPr lvl="1">
              <a:lnSpc>
                <a:spcPct val="114999"/>
              </a:lnSpc>
              <a:buClr>
                <a:srgbClr val="369992"/>
              </a:buClr>
              <a:buSzPts val="1800"/>
              <a:buFont typeface="Courier New"/>
              <a:buChar char="o"/>
            </a:pPr>
            <a:endParaRPr lang="en-US"/>
          </a:p>
        </p:txBody>
      </p:sp>
    </p:spTree>
    <p:extLst>
      <p:ext uri="{BB962C8B-B14F-4D97-AF65-F5344CB8AC3E}">
        <p14:creationId xmlns:p14="http://schemas.microsoft.com/office/powerpoint/2010/main" val="4067702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02D925FC-F595-3E20-F1A4-BAEC584DFA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ECA0F0-3E5E-B493-30AA-AB957F02E2BF}"/>
              </a:ext>
            </a:extLst>
          </p:cNvPr>
          <p:cNvSpPr>
            <a:spLocks noGrp="1"/>
          </p:cNvSpPr>
          <p:nvPr>
            <p:ph type="title"/>
          </p:nvPr>
        </p:nvSpPr>
        <p:spPr/>
        <p:txBody>
          <a:bodyPr/>
          <a:lstStyle/>
          <a:p>
            <a:pPr algn="ctr"/>
            <a:r>
              <a:rPr lang="en-US" sz="3600"/>
              <a:t>Last of the Reminders</a:t>
            </a:r>
            <a:endParaRPr lang="en-US"/>
          </a:p>
        </p:txBody>
      </p:sp>
      <p:sp>
        <p:nvSpPr>
          <p:cNvPr id="4" name="Text Placeholder 3">
            <a:extLst>
              <a:ext uri="{FF2B5EF4-FFF2-40B4-BE49-F238E27FC236}">
                <a16:creationId xmlns:a16="http://schemas.microsoft.com/office/drawing/2014/main" id="{24143610-A988-BCF8-EC71-8F61BB08F1B4}"/>
              </a:ext>
            </a:extLst>
          </p:cNvPr>
          <p:cNvSpPr>
            <a:spLocks noGrp="1"/>
          </p:cNvSpPr>
          <p:nvPr>
            <p:ph type="body" idx="1"/>
          </p:nvPr>
        </p:nvSpPr>
        <p:spPr>
          <a:xfrm>
            <a:off x="237958" y="949685"/>
            <a:ext cx="8520600" cy="3416400"/>
          </a:xfrm>
        </p:spPr>
        <p:txBody>
          <a:bodyPr/>
          <a:lstStyle/>
          <a:p>
            <a:pPr>
              <a:lnSpc>
                <a:spcPct val="100000"/>
              </a:lnSpc>
              <a:spcBef>
                <a:spcPct val="20000"/>
              </a:spcBef>
              <a:spcAft>
                <a:spcPts val="0"/>
              </a:spcAft>
            </a:pPr>
            <a:r>
              <a:rPr lang="en-US" sz="2800">
                <a:solidFill>
                  <a:srgbClr val="2C2C2C"/>
                </a:solidFill>
                <a:ea typeface="Calibri"/>
                <a:cs typeface="Calibri"/>
              </a:rPr>
              <a:t>There is no Transplant Reinsurance for Kidney Transplants as they are capitated.</a:t>
            </a:r>
            <a:endParaRPr lang="en-US" sz="2800">
              <a:solidFill>
                <a:srgbClr val="595959"/>
              </a:solidFill>
              <a:ea typeface="Calibri"/>
              <a:cs typeface="Calibri"/>
            </a:endParaRPr>
          </a:p>
          <a:p>
            <a:pPr>
              <a:lnSpc>
                <a:spcPct val="100000"/>
              </a:lnSpc>
              <a:spcBef>
                <a:spcPct val="20000"/>
              </a:spcBef>
              <a:spcAft>
                <a:spcPts val="0"/>
              </a:spcAft>
            </a:pPr>
            <a:r>
              <a:rPr lang="en-US" sz="2800">
                <a:solidFill>
                  <a:srgbClr val="2C2C2C"/>
                </a:solidFill>
                <a:ea typeface="Calibri"/>
                <a:cs typeface="Calibri"/>
              </a:rPr>
              <a:t>All Transplant providers must be registered.</a:t>
            </a:r>
            <a:endParaRPr lang="en-US" sz="2800">
              <a:solidFill>
                <a:srgbClr val="595959"/>
              </a:solidFill>
              <a:ea typeface="Calibri"/>
              <a:cs typeface="Calibri"/>
            </a:endParaRPr>
          </a:p>
          <a:p>
            <a:pPr>
              <a:lnSpc>
                <a:spcPct val="100000"/>
              </a:lnSpc>
              <a:spcBef>
                <a:spcPct val="20000"/>
              </a:spcBef>
              <a:spcAft>
                <a:spcPts val="0"/>
              </a:spcAft>
            </a:pPr>
            <a:r>
              <a:rPr lang="en-US" sz="2800">
                <a:solidFill>
                  <a:srgbClr val="2C2C2C"/>
                </a:solidFill>
                <a:ea typeface="Calibri"/>
                <a:cs typeface="Calibri"/>
              </a:rPr>
              <a:t>Notwithstanding the denial of reinsurance by AHCCCS, the Contractor is responsible for payment of claims for all services approved by the Contractor.</a:t>
            </a:r>
            <a:r>
              <a:rPr lang="en-US" sz="2400">
                <a:solidFill>
                  <a:srgbClr val="2C2C2C"/>
                </a:solidFill>
                <a:ea typeface="Calibri"/>
                <a:cs typeface="Calibri"/>
              </a:rPr>
              <a:t> </a:t>
            </a:r>
            <a:endParaRPr lang="en-US"/>
          </a:p>
        </p:txBody>
      </p:sp>
    </p:spTree>
    <p:extLst>
      <p:ext uri="{BB962C8B-B14F-4D97-AF65-F5344CB8AC3E}">
        <p14:creationId xmlns:p14="http://schemas.microsoft.com/office/powerpoint/2010/main" val="351753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27C60684-FBAC-3722-03E3-0AD6E60B6C4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7AB3867-3DFB-A47E-6BB8-D647FE414424}"/>
              </a:ext>
            </a:extLst>
          </p:cNvPr>
          <p:cNvSpPr>
            <a:spLocks noGrp="1"/>
          </p:cNvSpPr>
          <p:nvPr>
            <p:ph type="title"/>
          </p:nvPr>
        </p:nvSpPr>
        <p:spPr/>
        <p:txBody>
          <a:bodyPr/>
          <a:lstStyle/>
          <a:p>
            <a:r>
              <a:rPr lang="en-US" sz="3200"/>
              <a:t>Reinsurance Announcement</a:t>
            </a:r>
            <a:r>
              <a:rPr lang="en-US"/>
              <a:t> </a:t>
            </a:r>
          </a:p>
        </p:txBody>
      </p:sp>
      <p:sp>
        <p:nvSpPr>
          <p:cNvPr id="9" name="Text Placeholder 8">
            <a:extLst>
              <a:ext uri="{FF2B5EF4-FFF2-40B4-BE49-F238E27FC236}">
                <a16:creationId xmlns:a16="http://schemas.microsoft.com/office/drawing/2014/main" id="{37F53EA8-BC9E-DF61-9AD0-AD3A368475D5}"/>
              </a:ext>
            </a:extLst>
          </p:cNvPr>
          <p:cNvSpPr>
            <a:spLocks noGrp="1"/>
          </p:cNvSpPr>
          <p:nvPr>
            <p:ph type="body" idx="1"/>
          </p:nvPr>
        </p:nvSpPr>
        <p:spPr>
          <a:xfrm>
            <a:off x="311700" y="1475966"/>
            <a:ext cx="8520600" cy="3416400"/>
          </a:xfrm>
        </p:spPr>
        <p:txBody>
          <a:bodyPr/>
          <a:lstStyle/>
          <a:p>
            <a:pPr marL="114300" indent="0">
              <a:buNone/>
            </a:pPr>
            <a:r>
              <a:rPr lang="en-US" sz="4800"/>
              <a:t>Tracy will be retiring the end of this year.</a:t>
            </a:r>
          </a:p>
          <a:p>
            <a:pPr lvl="1">
              <a:lnSpc>
                <a:spcPct val="114999"/>
              </a:lnSpc>
              <a:buClr>
                <a:srgbClr val="CC6C20"/>
              </a:buClr>
              <a:buSzPts val="1800"/>
              <a:buFont typeface="Courier New"/>
              <a:buChar char="o"/>
            </a:pPr>
            <a:endParaRPr lang="en-US"/>
          </a:p>
        </p:txBody>
      </p:sp>
    </p:spTree>
    <p:extLst>
      <p:ext uri="{BB962C8B-B14F-4D97-AF65-F5344CB8AC3E}">
        <p14:creationId xmlns:p14="http://schemas.microsoft.com/office/powerpoint/2010/main" val="2505898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7A3AC9DF-1726-C48F-6E66-B7B79CD080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F453F-CA8A-94F0-BA2C-482B48D5D33B}"/>
              </a:ext>
            </a:extLst>
          </p:cNvPr>
          <p:cNvSpPr>
            <a:spLocks noGrp="1"/>
          </p:cNvSpPr>
          <p:nvPr>
            <p:ph type="title"/>
          </p:nvPr>
        </p:nvSpPr>
        <p:spPr>
          <a:xfrm>
            <a:off x="195463" y="418067"/>
            <a:ext cx="8520600" cy="48421"/>
          </a:xfrm>
        </p:spPr>
        <p:txBody>
          <a:bodyPr/>
          <a:lstStyle/>
          <a:p>
            <a:br>
              <a:rPr lang="en-US"/>
            </a:br>
            <a:endParaRPr lang="en-US"/>
          </a:p>
        </p:txBody>
      </p:sp>
      <p:graphicFrame>
        <p:nvGraphicFramePr>
          <p:cNvPr id="3" name="Diagram 2">
            <a:extLst>
              <a:ext uri="{FF2B5EF4-FFF2-40B4-BE49-F238E27FC236}">
                <a16:creationId xmlns:a16="http://schemas.microsoft.com/office/drawing/2014/main" id="{8E222AC2-034C-49CA-A448-6D1E7EE29667}"/>
              </a:ext>
            </a:extLst>
          </p:cNvPr>
          <p:cNvGraphicFramePr/>
          <p:nvPr/>
        </p:nvGraphicFramePr>
        <p:xfrm>
          <a:off x="1371600" y="514350"/>
          <a:ext cx="6180328"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352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a:t>Questions?</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itle 1">
            <a:extLst>
              <a:ext uri="{FF2B5EF4-FFF2-40B4-BE49-F238E27FC236}">
                <a16:creationId xmlns:a16="http://schemas.microsoft.com/office/drawing/2014/main" id="{8D4D4B9E-0089-370A-2A59-A663170A284F}"/>
              </a:ext>
            </a:extLst>
          </p:cNvPr>
          <p:cNvSpPr>
            <a:spLocks noGrp="1"/>
          </p:cNvSpPr>
          <p:nvPr>
            <p:ph type="title"/>
          </p:nvPr>
        </p:nvSpPr>
        <p:spPr/>
        <p:txBody>
          <a:bodyPr/>
          <a:lstStyle/>
          <a:p>
            <a:r>
              <a:rPr lang="en-US" sz="3200"/>
              <a:t>Reinsurance Manual Changes</a:t>
            </a:r>
          </a:p>
        </p:txBody>
      </p:sp>
      <p:sp>
        <p:nvSpPr>
          <p:cNvPr id="3" name="Text Placeholder 2">
            <a:extLst>
              <a:ext uri="{FF2B5EF4-FFF2-40B4-BE49-F238E27FC236}">
                <a16:creationId xmlns:a16="http://schemas.microsoft.com/office/drawing/2014/main" id="{5A87E6E7-6BF7-FE31-964D-6094348C2438}"/>
              </a:ext>
            </a:extLst>
          </p:cNvPr>
          <p:cNvSpPr>
            <a:spLocks noGrp="1"/>
          </p:cNvSpPr>
          <p:nvPr>
            <p:ph type="body" idx="1"/>
          </p:nvPr>
        </p:nvSpPr>
        <p:spPr>
          <a:xfrm>
            <a:off x="237958" y="903596"/>
            <a:ext cx="8668083" cy="4098512"/>
          </a:xfrm>
        </p:spPr>
        <p:txBody>
          <a:bodyPr/>
          <a:lstStyle/>
          <a:p>
            <a:pPr>
              <a:buFont typeface="Arial"/>
              <a:buChar char="•"/>
            </a:pPr>
            <a:r>
              <a:rPr lang="en-US" sz="1600" b="1"/>
              <a:t>Added 6 High-Cost Specialty Drugs to BIO Case Type Covered Services Effective 10/01/2025</a:t>
            </a:r>
            <a:endParaRPr lang="en-US" b="1"/>
          </a:p>
          <a:p>
            <a:pPr lvl="1">
              <a:lnSpc>
                <a:spcPct val="114999"/>
              </a:lnSpc>
              <a:buFont typeface="Courier New" panose="02070309020205020404" pitchFamily="49" charset="0"/>
              <a:buChar char="o"/>
            </a:pPr>
            <a:r>
              <a:rPr lang="en-US" sz="1100" err="1"/>
              <a:t>Autcatzyl</a:t>
            </a:r>
            <a:r>
              <a:rPr lang="en-US" sz="1100"/>
              <a:t> - </a:t>
            </a:r>
            <a:r>
              <a:rPr lang="en-US" sz="1100">
                <a:solidFill>
                  <a:srgbClr val="000000"/>
                </a:solidFill>
                <a:cs typeface="Times New Roman"/>
              </a:rPr>
              <a:t>(</a:t>
            </a:r>
            <a:r>
              <a:rPr lang="en-US" sz="1100" err="1">
                <a:solidFill>
                  <a:srgbClr val="000000"/>
                </a:solidFill>
                <a:cs typeface="Times New Roman"/>
              </a:rPr>
              <a:t>obecabtagene</a:t>
            </a:r>
            <a:r>
              <a:rPr lang="en-US" sz="1100">
                <a:solidFill>
                  <a:srgbClr val="000000"/>
                </a:solidFill>
                <a:cs typeface="Times New Roman"/>
              </a:rPr>
              <a:t> </a:t>
            </a:r>
            <a:r>
              <a:rPr lang="en-US" sz="1100" err="1">
                <a:solidFill>
                  <a:srgbClr val="000000"/>
                </a:solidFill>
                <a:cs typeface="Times New Roman"/>
              </a:rPr>
              <a:t>autoleucel</a:t>
            </a:r>
            <a:r>
              <a:rPr lang="en-US" sz="1100">
                <a:solidFill>
                  <a:srgbClr val="000000"/>
                </a:solidFill>
                <a:cs typeface="Times New Roman"/>
              </a:rPr>
              <a:t>) is a T cell immunotherapy FDA approved to treat adults with relapsed or refractory B-cell precursor acute lymphoblastic leukemia.</a:t>
            </a:r>
          </a:p>
          <a:p>
            <a:pPr lvl="1">
              <a:lnSpc>
                <a:spcPct val="114999"/>
              </a:lnSpc>
              <a:buFont typeface="Courier New" panose="02070309020205020404" pitchFamily="49" charset="0"/>
              <a:buChar char="o"/>
            </a:pPr>
            <a:r>
              <a:rPr lang="en-US" sz="1100" err="1"/>
              <a:t>Tecelra</a:t>
            </a:r>
            <a:r>
              <a:rPr lang="en-US" sz="1100"/>
              <a:t> (</a:t>
            </a:r>
            <a:r>
              <a:rPr lang="en-US" sz="1100" err="1"/>
              <a:t>afamitresgene</a:t>
            </a:r>
            <a:r>
              <a:rPr lang="en-US" sz="1100"/>
              <a:t> </a:t>
            </a:r>
            <a:r>
              <a:rPr lang="en-US" sz="1100" err="1"/>
              <a:t>autoleucel</a:t>
            </a:r>
            <a:r>
              <a:rPr lang="en-US" sz="1100"/>
              <a:t>) –</a:t>
            </a:r>
            <a:r>
              <a:rPr lang="en-US" sz="1100">
                <a:solidFill>
                  <a:srgbClr val="000000"/>
                </a:solidFill>
                <a:cs typeface="Times New Roman"/>
              </a:rPr>
              <a:t> is an FDA approved genetically modified autologous T Cell immunotherapy used for the treatment of synovial sarcoma.</a:t>
            </a:r>
          </a:p>
          <a:p>
            <a:pPr lvl="1">
              <a:lnSpc>
                <a:spcPct val="114999"/>
              </a:lnSpc>
              <a:buFont typeface="Courier New" panose="02070309020205020404" pitchFamily="49" charset="0"/>
              <a:buChar char="o"/>
            </a:pPr>
            <a:r>
              <a:rPr lang="en-US" sz="1100" err="1"/>
              <a:t>Tepezza</a:t>
            </a:r>
            <a:r>
              <a:rPr lang="en-US" sz="1100"/>
              <a:t>  – </a:t>
            </a:r>
            <a:r>
              <a:rPr lang="en-US" sz="1100">
                <a:solidFill>
                  <a:srgbClr val="000000"/>
                </a:solidFill>
                <a:cs typeface="Times New Roman"/>
              </a:rPr>
              <a:t>(teprotumumab-</a:t>
            </a:r>
            <a:r>
              <a:rPr lang="en-US" sz="1100" err="1">
                <a:solidFill>
                  <a:srgbClr val="000000"/>
                </a:solidFill>
                <a:cs typeface="Times New Roman"/>
              </a:rPr>
              <a:t>trbw</a:t>
            </a:r>
            <a:r>
              <a:rPr lang="en-US" sz="1100">
                <a:solidFill>
                  <a:srgbClr val="000000"/>
                </a:solidFill>
                <a:cs typeface="Times New Roman"/>
              </a:rPr>
              <a:t>) is an FDA approved medication used to treat thyroid eye disease (TED).</a:t>
            </a:r>
            <a:endParaRPr lang="en-US" sz="1100">
              <a:solidFill>
                <a:srgbClr val="414042"/>
              </a:solidFill>
              <a:ea typeface="Calibri"/>
              <a:cs typeface="Calibri"/>
            </a:endParaRPr>
          </a:p>
          <a:p>
            <a:pPr lvl="1">
              <a:lnSpc>
                <a:spcPct val="114999"/>
              </a:lnSpc>
              <a:buFont typeface="Courier New" panose="02070309020205020404" pitchFamily="49" charset="0"/>
              <a:buChar char="o"/>
            </a:pPr>
            <a:r>
              <a:rPr lang="en-US" sz="1100" err="1">
                <a:solidFill>
                  <a:srgbClr val="000000"/>
                </a:solidFill>
                <a:ea typeface="Calibri"/>
                <a:cs typeface="Calibri"/>
              </a:rPr>
              <a:t>Livmarli</a:t>
            </a:r>
            <a:r>
              <a:rPr lang="en-US" sz="1100">
                <a:solidFill>
                  <a:srgbClr val="000000"/>
                </a:solidFill>
                <a:ea typeface="Calibri"/>
                <a:cs typeface="Calibri"/>
              </a:rPr>
              <a:t> - An ileal bile acid transporter inhibitor indicated for the treatment of cholestatic pruritus in patients 3 months of age and older with Alagille syndrome; and the treatment of cholestatic pruritus in patients 12 months of age and older with progressive familial intrahepatic cholestasis. </a:t>
            </a:r>
            <a:endParaRPr lang="en-US" sz="1100"/>
          </a:p>
          <a:p>
            <a:pPr lvl="1">
              <a:lnSpc>
                <a:spcPct val="114999"/>
              </a:lnSpc>
              <a:buFont typeface="Courier New" panose="02070309020205020404" pitchFamily="49" charset="0"/>
              <a:buChar char="o"/>
            </a:pPr>
            <a:r>
              <a:rPr lang="en-US" sz="1100" err="1">
                <a:solidFill>
                  <a:srgbClr val="000000"/>
                </a:solidFill>
                <a:ea typeface="Calibri"/>
                <a:cs typeface="Calibri"/>
              </a:rPr>
              <a:t>Vyvgart</a:t>
            </a:r>
            <a:r>
              <a:rPr lang="en-US" sz="1100">
                <a:solidFill>
                  <a:srgbClr val="000000"/>
                </a:solidFill>
                <a:ea typeface="Calibri"/>
                <a:cs typeface="Calibri"/>
              </a:rPr>
              <a:t> - A neonatal Fc receptor blocker given as an infusion indicated for the treatment of generalized myasthenia gravis in adult patients who are anti-acetylcholine receptor antibody positive.</a:t>
            </a:r>
          </a:p>
          <a:p>
            <a:pPr lvl="1">
              <a:lnSpc>
                <a:spcPct val="114999"/>
              </a:lnSpc>
              <a:buFont typeface="Courier New" panose="02070309020205020404" pitchFamily="49" charset="0"/>
              <a:buChar char="o"/>
            </a:pPr>
            <a:r>
              <a:rPr lang="en-US" sz="1100" err="1">
                <a:solidFill>
                  <a:srgbClr val="000000"/>
                </a:solidFill>
                <a:ea typeface="Calibri"/>
                <a:cs typeface="Calibri"/>
              </a:rPr>
              <a:t>Vijoice</a:t>
            </a:r>
            <a:r>
              <a:rPr lang="en-US" sz="1100">
                <a:solidFill>
                  <a:srgbClr val="000000"/>
                </a:solidFill>
                <a:ea typeface="Calibri"/>
                <a:cs typeface="Calibri"/>
              </a:rPr>
              <a:t> - A kinase inhibitor indicated for the treatment of adult and pediatric patients 2 years of age and older with severe manifestations of PIK3CA-Related Overgrowth Spectrum (PROS) who require systemic therapy.</a:t>
            </a:r>
          </a:p>
          <a:p>
            <a:pPr lvl="1">
              <a:lnSpc>
                <a:spcPct val="114999"/>
              </a:lnSpc>
              <a:buFont typeface="Courier New" panose="02070309020205020404" pitchFamily="49" charset="0"/>
              <a:buChar char="o"/>
            </a:pPr>
            <a:endParaRPr lang="en-US" sz="1050">
              <a:solidFill>
                <a:srgbClr val="000000"/>
              </a:solidFill>
              <a:ea typeface="Calibri"/>
              <a:cs typeface="Calibri"/>
            </a:endParaRPr>
          </a:p>
          <a:p>
            <a:pPr lvl="1">
              <a:lnSpc>
                <a:spcPct val="114999"/>
              </a:lnSpc>
              <a:buFont typeface="Courier New" panose="02070309020205020404" pitchFamily="49" charset="0"/>
              <a:buChar char="o"/>
            </a:pPr>
            <a:endParaRPr lang="en-US" sz="1200">
              <a:solidFill>
                <a:srgbClr val="000000"/>
              </a:solidFill>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Title 1">
            <a:extLst>
              <a:ext uri="{FF2B5EF4-FFF2-40B4-BE49-F238E27FC236}">
                <a16:creationId xmlns:a16="http://schemas.microsoft.com/office/drawing/2014/main" id="{418D10CF-E7BD-529F-C437-256BBE387B9C}"/>
              </a:ext>
            </a:extLst>
          </p:cNvPr>
          <p:cNvSpPr>
            <a:spLocks noGrp="1"/>
          </p:cNvSpPr>
          <p:nvPr>
            <p:ph type="title"/>
          </p:nvPr>
        </p:nvSpPr>
        <p:spPr/>
        <p:txBody>
          <a:bodyPr/>
          <a:lstStyle/>
          <a:p>
            <a:r>
              <a:rPr lang="en-US" sz="3200"/>
              <a:t>Reinsurance Manual Changes</a:t>
            </a:r>
          </a:p>
        </p:txBody>
      </p:sp>
      <p:sp>
        <p:nvSpPr>
          <p:cNvPr id="3" name="Text Placeholder 2">
            <a:extLst>
              <a:ext uri="{FF2B5EF4-FFF2-40B4-BE49-F238E27FC236}">
                <a16:creationId xmlns:a16="http://schemas.microsoft.com/office/drawing/2014/main" id="{924A2338-82AA-620B-05DB-C1A29688D5A5}"/>
              </a:ext>
            </a:extLst>
          </p:cNvPr>
          <p:cNvSpPr>
            <a:spLocks noGrp="1"/>
          </p:cNvSpPr>
          <p:nvPr>
            <p:ph type="body" idx="1"/>
          </p:nvPr>
        </p:nvSpPr>
        <p:spPr>
          <a:xfrm>
            <a:off x="228740" y="1281524"/>
            <a:ext cx="8603559" cy="3563883"/>
          </a:xfrm>
        </p:spPr>
        <p:txBody>
          <a:bodyPr/>
          <a:lstStyle/>
          <a:p>
            <a:pPr marL="114300" indent="0">
              <a:buNone/>
            </a:pPr>
            <a:r>
              <a:rPr lang="en-US" sz="3200" b="1"/>
              <a:t>23 additional High-Cost Specialty Drugs are scheduled to be added to the Reinsurance list within the next few weeks. We will keep you posted.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4A3F-7E08-A6CC-110D-0BEC7C232D69}"/>
              </a:ext>
            </a:extLst>
          </p:cNvPr>
          <p:cNvSpPr>
            <a:spLocks noGrp="1"/>
          </p:cNvSpPr>
          <p:nvPr>
            <p:ph type="title"/>
          </p:nvPr>
        </p:nvSpPr>
        <p:spPr/>
        <p:txBody>
          <a:bodyPr/>
          <a:lstStyle/>
          <a:p>
            <a:r>
              <a:rPr lang="en-US" sz="3200"/>
              <a:t>Reinsurance Manual Changes</a:t>
            </a:r>
            <a:r>
              <a:rPr lang="en-US"/>
              <a:t> </a:t>
            </a:r>
          </a:p>
        </p:txBody>
      </p:sp>
      <p:sp>
        <p:nvSpPr>
          <p:cNvPr id="3" name="Text Placeholder 2">
            <a:extLst>
              <a:ext uri="{FF2B5EF4-FFF2-40B4-BE49-F238E27FC236}">
                <a16:creationId xmlns:a16="http://schemas.microsoft.com/office/drawing/2014/main" id="{9AAEED55-6351-E8D4-3B1C-2898B1659159}"/>
              </a:ext>
            </a:extLst>
          </p:cNvPr>
          <p:cNvSpPr>
            <a:spLocks noGrp="1"/>
          </p:cNvSpPr>
          <p:nvPr>
            <p:ph type="body" idx="1"/>
          </p:nvPr>
        </p:nvSpPr>
        <p:spPr/>
        <p:txBody>
          <a:bodyPr/>
          <a:lstStyle/>
          <a:p>
            <a:r>
              <a:rPr lang="en-US"/>
              <a:t>The High-Cost Specialty Drug List has been removed from the Manual</a:t>
            </a:r>
          </a:p>
          <a:p>
            <a:pPr>
              <a:lnSpc>
                <a:spcPct val="114999"/>
              </a:lnSpc>
            </a:pPr>
            <a:r>
              <a:rPr lang="en-US"/>
              <a:t>A new High-Cost Specialty Drug list is now posted on the Reinsurance Website.</a:t>
            </a:r>
          </a:p>
          <a:p>
            <a:pPr>
              <a:lnSpc>
                <a:spcPct val="114999"/>
              </a:lnSpc>
            </a:pPr>
            <a:r>
              <a:rPr lang="en-US"/>
              <a:t>You can get to The High-Cost Specialty Drug list through a link to the Reinsurance Website in the Reinsurance Manual.</a:t>
            </a:r>
          </a:p>
          <a:p>
            <a:pPr>
              <a:lnSpc>
                <a:spcPct val="114999"/>
              </a:lnSpc>
            </a:pPr>
            <a:r>
              <a:rPr lang="en-US"/>
              <a:t>The High-Cost Specialty Drug list will be updated monthly if there are changes to the list.</a:t>
            </a:r>
          </a:p>
          <a:p>
            <a:pPr>
              <a:lnSpc>
                <a:spcPct val="114999"/>
              </a:lnSpc>
            </a:pPr>
            <a:r>
              <a:rPr lang="en-US"/>
              <a:t>Reinsurance Hot News will be used to communicate changes to the High-Cost Specialty Drug list.</a:t>
            </a:r>
          </a:p>
          <a:p>
            <a:pPr>
              <a:lnSpc>
                <a:spcPct val="114999"/>
              </a:lnSpc>
            </a:pPr>
            <a:endParaRPr lang="en-US"/>
          </a:p>
          <a:p>
            <a:pPr>
              <a:lnSpc>
                <a:spcPct val="114999"/>
              </a:lnSpc>
            </a:pPr>
            <a:endParaRPr lang="en-US"/>
          </a:p>
          <a:p>
            <a:pPr>
              <a:lnSpc>
                <a:spcPct val="114999"/>
              </a:lnSpc>
            </a:pPr>
            <a:endParaRPr lang="en-US"/>
          </a:p>
          <a:p>
            <a:pPr>
              <a:lnSpc>
                <a:spcPct val="114999"/>
              </a:lnSpc>
            </a:pPr>
            <a:endParaRPr lang="en-US"/>
          </a:p>
        </p:txBody>
      </p:sp>
    </p:spTree>
    <p:extLst>
      <p:ext uri="{BB962C8B-B14F-4D97-AF65-F5344CB8AC3E}">
        <p14:creationId xmlns:p14="http://schemas.microsoft.com/office/powerpoint/2010/main" val="40255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6C9685B9-3D55-2898-DF3C-D20EC4D03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26AED-A400-2BB0-2BDE-F836BE53F7DB}"/>
              </a:ext>
            </a:extLst>
          </p:cNvPr>
          <p:cNvSpPr>
            <a:spLocks noGrp="1"/>
          </p:cNvSpPr>
          <p:nvPr>
            <p:ph type="title"/>
          </p:nvPr>
        </p:nvSpPr>
        <p:spPr/>
        <p:txBody>
          <a:bodyPr/>
          <a:lstStyle/>
          <a:p>
            <a:r>
              <a:rPr lang="en-US" sz="3200"/>
              <a:t>Reinsurance Manual Changes</a:t>
            </a:r>
          </a:p>
        </p:txBody>
      </p:sp>
      <p:sp>
        <p:nvSpPr>
          <p:cNvPr id="3" name="Text Placeholder 2">
            <a:extLst>
              <a:ext uri="{FF2B5EF4-FFF2-40B4-BE49-F238E27FC236}">
                <a16:creationId xmlns:a16="http://schemas.microsoft.com/office/drawing/2014/main" id="{1B4A16F8-89F3-6017-CD29-9BCF555635EA}"/>
              </a:ext>
            </a:extLst>
          </p:cNvPr>
          <p:cNvSpPr>
            <a:spLocks noGrp="1"/>
          </p:cNvSpPr>
          <p:nvPr>
            <p:ph type="body" idx="1"/>
          </p:nvPr>
        </p:nvSpPr>
        <p:spPr>
          <a:xfrm>
            <a:off x="311700" y="1152475"/>
            <a:ext cx="8686519" cy="3462488"/>
          </a:xfrm>
        </p:spPr>
        <p:txBody>
          <a:bodyPr/>
          <a:lstStyle/>
          <a:p>
            <a:r>
              <a:rPr lang="en-US" sz="2400" b="1" dirty="0"/>
              <a:t>The High-Cost Specialty Drug </a:t>
            </a:r>
            <a:r>
              <a:rPr lang="en-US" sz="2400" b="1" dirty="0" err="1"/>
              <a:t>Syprine</a:t>
            </a:r>
            <a:r>
              <a:rPr lang="en-US" sz="2400" b="1" dirty="0"/>
              <a:t> has been end dated 09/30/2025 in the BIO Case Type Covered Services due to under-utilization.</a:t>
            </a:r>
            <a:endParaRPr lang="en-US" dirty="0"/>
          </a:p>
          <a:p>
            <a:pPr>
              <a:lnSpc>
                <a:spcPct val="114999"/>
              </a:lnSpc>
            </a:pPr>
            <a:r>
              <a:rPr lang="en-US" sz="2400" b="1" dirty="0"/>
              <a:t>The end date of High-Cost Specialty Drug Soliris has been extended to 12/31/2025 due to distribution issues with its replacement drug </a:t>
            </a:r>
            <a:r>
              <a:rPr lang="en-US" sz="2400" b="1" dirty="0" err="1"/>
              <a:t>Epysqli</a:t>
            </a:r>
            <a:r>
              <a:rPr lang="en-US" sz="2400" b="1" dirty="0"/>
              <a:t>.</a:t>
            </a:r>
          </a:p>
          <a:p>
            <a:pPr marL="114300" indent="0">
              <a:lnSpc>
                <a:spcPct val="114999"/>
              </a:lnSpc>
              <a:buNone/>
            </a:pPr>
            <a:endParaRPr lang="en-US" sz="2400" b="1"/>
          </a:p>
        </p:txBody>
      </p:sp>
    </p:spTree>
    <p:extLst>
      <p:ext uri="{BB962C8B-B14F-4D97-AF65-F5344CB8AC3E}">
        <p14:creationId xmlns:p14="http://schemas.microsoft.com/office/powerpoint/2010/main" val="216516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Title 4">
            <a:extLst>
              <a:ext uri="{FF2B5EF4-FFF2-40B4-BE49-F238E27FC236}">
                <a16:creationId xmlns:a16="http://schemas.microsoft.com/office/drawing/2014/main" id="{E0133B29-AE37-BCC2-D20C-5CCD1ECC229A}"/>
              </a:ext>
            </a:extLst>
          </p:cNvPr>
          <p:cNvSpPr>
            <a:spLocks noGrp="1"/>
          </p:cNvSpPr>
          <p:nvPr>
            <p:ph type="title"/>
          </p:nvPr>
        </p:nvSpPr>
        <p:spPr/>
        <p:txBody>
          <a:bodyPr/>
          <a:lstStyle/>
          <a:p>
            <a:r>
              <a:rPr lang="en-US" sz="3200"/>
              <a:t>Reinsurance Manual Changes</a:t>
            </a:r>
          </a:p>
        </p:txBody>
      </p:sp>
      <p:sp>
        <p:nvSpPr>
          <p:cNvPr id="6" name="Text Placeholder 5">
            <a:extLst>
              <a:ext uri="{FF2B5EF4-FFF2-40B4-BE49-F238E27FC236}">
                <a16:creationId xmlns:a16="http://schemas.microsoft.com/office/drawing/2014/main" id="{DD59B973-9B52-FF60-8723-AECD97B5016F}"/>
              </a:ext>
            </a:extLst>
          </p:cNvPr>
          <p:cNvSpPr>
            <a:spLocks noGrp="1"/>
          </p:cNvSpPr>
          <p:nvPr>
            <p:ph type="body" idx="1"/>
          </p:nvPr>
        </p:nvSpPr>
        <p:spPr>
          <a:xfrm>
            <a:off x="311700" y="1014209"/>
            <a:ext cx="8723390" cy="3646843"/>
          </a:xfrm>
        </p:spPr>
        <p:txBody>
          <a:bodyPr/>
          <a:lstStyle/>
          <a:p>
            <a:r>
              <a:rPr lang="en-US" sz="2000">
                <a:solidFill>
                  <a:srgbClr val="000000"/>
                </a:solidFill>
                <a:cs typeface="Arial"/>
              </a:rPr>
              <a:t>For multiple reinsurance drugs to treat the same medical condition, please refer to the AHCCCS Fee For Service prior authorization criteria to determine if the criterion supports the use of multiple medications given/administered at the same time to an individual. </a:t>
            </a:r>
          </a:p>
          <a:p>
            <a:pPr>
              <a:lnSpc>
                <a:spcPct val="114999"/>
              </a:lnSpc>
            </a:pPr>
            <a:r>
              <a:rPr lang="en-US" sz="2000">
                <a:solidFill>
                  <a:srgbClr val="000000"/>
                </a:solidFill>
                <a:cs typeface="Arial"/>
              </a:rPr>
              <a:t>When the prior authorization criterion is not supportive of the use of multiple drugs to treat the same condition, the reinsurance program will not reimburse multiple medications. For additional questions, please check with the Medical Management staff assigned to the MCO.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Title 1">
            <a:extLst>
              <a:ext uri="{FF2B5EF4-FFF2-40B4-BE49-F238E27FC236}">
                <a16:creationId xmlns:a16="http://schemas.microsoft.com/office/drawing/2014/main" id="{0B800A61-6D9E-B26E-56A4-64CB8A5D765D}"/>
              </a:ext>
            </a:extLst>
          </p:cNvPr>
          <p:cNvSpPr>
            <a:spLocks noGrp="1"/>
          </p:cNvSpPr>
          <p:nvPr>
            <p:ph type="title"/>
          </p:nvPr>
        </p:nvSpPr>
        <p:spPr/>
        <p:txBody>
          <a:bodyPr/>
          <a:lstStyle/>
          <a:p>
            <a:r>
              <a:rPr lang="en-US" sz="3200"/>
              <a:t>Reinsurance Manual Changes</a:t>
            </a:r>
            <a:r>
              <a:rPr lang="en-US"/>
              <a:t> </a:t>
            </a:r>
          </a:p>
        </p:txBody>
      </p:sp>
      <p:sp>
        <p:nvSpPr>
          <p:cNvPr id="3" name="Text Placeholder 2">
            <a:extLst>
              <a:ext uri="{FF2B5EF4-FFF2-40B4-BE49-F238E27FC236}">
                <a16:creationId xmlns:a16="http://schemas.microsoft.com/office/drawing/2014/main" id="{62736CD5-9F53-629C-9E5B-F2216BD037D9}"/>
              </a:ext>
            </a:extLst>
          </p:cNvPr>
          <p:cNvSpPr>
            <a:spLocks noGrp="1"/>
          </p:cNvSpPr>
          <p:nvPr>
            <p:ph type="body" idx="1"/>
          </p:nvPr>
        </p:nvSpPr>
        <p:spPr/>
        <p:txBody>
          <a:bodyPr/>
          <a:lstStyle/>
          <a:p>
            <a:r>
              <a:rPr lang="en-US" sz="4000"/>
              <a:t>High-Cost Behavioral Health Cases (BEH) continue to be reinsured. </a:t>
            </a:r>
          </a:p>
        </p:txBody>
      </p:sp>
    </p:spTree>
  </p:cSld>
  <p:clrMapOvr>
    <a:masterClrMapping/>
  </p:clrMapOvr>
</p:sld>
</file>

<file path=ppt/theme/theme1.xml><?xml version="1.0" encoding="utf-8"?>
<a:theme xmlns:a="http://schemas.openxmlformats.org/drawingml/2006/main" name="1_AOT Updated Branding 2024">
  <a:themeElements>
    <a:clrScheme name="Simple Light">
      <a:dk1>
        <a:srgbClr val="000000"/>
      </a:dk1>
      <a:lt1>
        <a:srgbClr val="FFFFFF"/>
      </a:lt1>
      <a:dk2>
        <a:srgbClr val="414042"/>
      </a:dk2>
      <a:lt2>
        <a:srgbClr val="EEEEEE"/>
      </a:lt2>
      <a:accent1>
        <a:srgbClr val="369992"/>
      </a:accent1>
      <a:accent2>
        <a:srgbClr val="CC6C20"/>
      </a:accent2>
      <a:accent3>
        <a:srgbClr val="EBD4A3"/>
      </a:accent3>
      <a:accent4>
        <a:srgbClr val="005528"/>
      </a:accent4>
      <a:accent5>
        <a:srgbClr val="8CB27B"/>
      </a:accent5>
      <a:accent6>
        <a:srgbClr val="8A3A6D"/>
      </a:accent6>
      <a:hlink>
        <a:srgbClr val="0097A7"/>
      </a:hlink>
      <a:folHlink>
        <a:srgbClr val="0097A7"/>
      </a:folHlink>
    </a:clrScheme>
    <a:fontScheme name="AHCCCS fonts">
      <a:majorFont>
        <a:latin typeface="Lexend"/>
        <a:ea typeface=""/>
        <a:cs typeface=""/>
      </a:majorFont>
      <a:minorFont>
        <a:latin typeface="Lexe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0A6127F-FCDE-4444-8433-831079A900B8}" vid="{24CF86E9-67E4-4B04-98B6-866BD4E18FB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18" ma:contentTypeDescription="Create a new document." ma:contentTypeScope="" ma:versionID="31ba8e9cfd587f7d083fb6ee495acf21">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2d991a62cadc8f8e67563aede5be0a72"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4530796-48c6-4af7-bac8-201d8d5cee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4b7978-2b36-45d1-8df7-27a74b1520b4}" ma:internalName="TaxCatchAll" ma:showField="CatchAllData" ma:web="898c3d9e-a56e-434b-bb6a-7c6f06128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8c3d9e-a56e-434b-bb6a-7c6f06128eeb" xsi:nil="true"/>
    <lcf76f155ced4ddcb4097134ff3c332f xmlns="5539627f-a073-49ae-920d-28f8649be1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1387F5-3E06-43D8-9807-D4EC3DE430EB}">
  <ds:schemaRefs>
    <ds:schemaRef ds:uri="http://schemas.microsoft.com/sharepoint/v3/contenttype/forms"/>
  </ds:schemaRefs>
</ds:datastoreItem>
</file>

<file path=customXml/itemProps2.xml><?xml version="1.0" encoding="utf-8"?>
<ds:datastoreItem xmlns:ds="http://schemas.openxmlformats.org/officeDocument/2006/customXml" ds:itemID="{EF64D354-2E58-4C80-8336-CD71F9561DCD}">
  <ds:schemaRefs>
    <ds:schemaRef ds:uri="5539627f-a073-49ae-920d-28f8649be131"/>
    <ds:schemaRef ds:uri="898c3d9e-a56e-434b-bb6a-7c6f06128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AB1CBE-DC68-4EB6-9F31-B41A652218E5}">
  <ds:schemaRefs>
    <ds:schemaRef ds:uri="5539627f-a073-49ae-920d-28f8649be131"/>
    <ds:schemaRef ds:uri="898c3d9e-a56e-434b-bb6a-7c6f06128e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2025 AHCCCS Presentation tempalte</Template>
  <Application>Microsoft Office PowerPoint</Application>
  <PresentationFormat>On-screen Show (16:9)</PresentationFormat>
  <Slides>34</Slides>
  <Notes>32</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1_AOT Updated Branding 2024</vt:lpstr>
      <vt:lpstr>Annual AHCCCS Reinsurance Workshop RI Contract Year 44</vt:lpstr>
      <vt:lpstr>Agenda </vt:lpstr>
      <vt:lpstr>Introductions </vt:lpstr>
      <vt:lpstr>Reinsurance Manual Changes</vt:lpstr>
      <vt:lpstr>Reinsurance Manual Changes</vt:lpstr>
      <vt:lpstr>Reinsurance Manual Changes </vt:lpstr>
      <vt:lpstr>Reinsurance Manual Changes</vt:lpstr>
      <vt:lpstr>Reinsurance Manual Changes</vt:lpstr>
      <vt:lpstr>Reinsurance Manual Changes </vt:lpstr>
      <vt:lpstr>Reinsurance Manual Changes </vt:lpstr>
      <vt:lpstr>Reinsurance Manual Changes</vt:lpstr>
      <vt:lpstr>Reinsurance Manual Changes </vt:lpstr>
      <vt:lpstr>Transplant Contract Changes</vt:lpstr>
      <vt:lpstr>Transplant Contract Changes </vt:lpstr>
      <vt:lpstr>Reinsurance News </vt:lpstr>
      <vt:lpstr>Reinsurance News </vt:lpstr>
      <vt:lpstr>Reinsurance Discussion </vt:lpstr>
      <vt:lpstr>Reinsurance Discussion </vt:lpstr>
      <vt:lpstr>Reinsurance Discussion </vt:lpstr>
      <vt:lpstr>Reinsurance Discussion </vt:lpstr>
      <vt:lpstr>Reinsurance Recaps</vt:lpstr>
      <vt:lpstr>Reinsurance Recaps</vt:lpstr>
      <vt:lpstr>Reinsurance Recaps </vt:lpstr>
      <vt:lpstr>Reinsurance Recaps </vt:lpstr>
      <vt:lpstr>Reinsurance Recaps </vt:lpstr>
      <vt:lpstr>Reinsurance Reminders</vt:lpstr>
      <vt:lpstr>Reinsurance Reminders </vt:lpstr>
      <vt:lpstr>Reminders</vt:lpstr>
      <vt:lpstr>More Reminders </vt:lpstr>
      <vt:lpstr>More Reinsurance Reminders </vt:lpstr>
      <vt:lpstr>Last of the Reminders</vt:lpstr>
      <vt:lpstr>Reinsurance Announcement </vt:lpstr>
      <vt:lpstr>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Tracy</dc:creator>
  <cp:revision>3</cp:revision>
  <dcterms:created xsi:type="dcterms:W3CDTF">2025-08-28T20:22:54Z</dcterms:created>
  <dcterms:modified xsi:type="dcterms:W3CDTF">2025-10-15T16:20:38Z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0x010100F11CB2E9DD614A43A66932E7A29982D5</vt:lpwstr>
  </property>
  <property fmtid="{D5CDD505-2E9C-101B-9397-08002B2CF9AE}" pid="3" name="MediaServiceImageTags">
    <vt:lpwstr/>
  </property>
</Properties>
</file>