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19" r:id="rId5"/>
  </p:sldMasterIdLst>
  <p:notesMasterIdLst>
    <p:notesMasterId r:id="rId53"/>
  </p:notesMasterIdLst>
  <p:handoutMasterIdLst>
    <p:handoutMasterId r:id="rId54"/>
  </p:handoutMasterIdLst>
  <p:sldIdLst>
    <p:sldId id="318" r:id="rId6"/>
    <p:sldId id="288" r:id="rId7"/>
    <p:sldId id="263" r:id="rId8"/>
    <p:sldId id="443" r:id="rId9"/>
    <p:sldId id="444" r:id="rId10"/>
    <p:sldId id="445" r:id="rId11"/>
    <p:sldId id="448" r:id="rId12"/>
    <p:sldId id="441" r:id="rId13"/>
    <p:sldId id="264" r:id="rId14"/>
    <p:sldId id="265" r:id="rId15"/>
    <p:sldId id="266" r:id="rId16"/>
    <p:sldId id="450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98" r:id="rId28"/>
    <p:sldId id="300" r:id="rId29"/>
    <p:sldId id="321" r:id="rId30"/>
    <p:sldId id="323" r:id="rId31"/>
    <p:sldId id="322" r:id="rId32"/>
    <p:sldId id="434" r:id="rId33"/>
    <p:sldId id="435" r:id="rId34"/>
    <p:sldId id="436" r:id="rId35"/>
    <p:sldId id="437" r:id="rId36"/>
    <p:sldId id="308" r:id="rId37"/>
    <p:sldId id="324" r:id="rId38"/>
    <p:sldId id="446" r:id="rId39"/>
    <p:sldId id="449" r:id="rId40"/>
    <p:sldId id="451" r:id="rId41"/>
    <p:sldId id="279" r:id="rId42"/>
    <p:sldId id="280" r:id="rId43"/>
    <p:sldId id="438" r:id="rId44"/>
    <p:sldId id="439" r:id="rId45"/>
    <p:sldId id="319" r:id="rId46"/>
    <p:sldId id="282" r:id="rId47"/>
    <p:sldId id="283" r:id="rId48"/>
    <p:sldId id="320" r:id="rId49"/>
    <p:sldId id="285" r:id="rId50"/>
    <p:sldId id="313" r:id="rId51"/>
    <p:sldId id="286" r:id="rId5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rn, Dana" initials="HD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0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9767A-BFB1-63D7-C3FA-F7B263A49FD6}" v="3" dt="2023-10-25T23:15:55.105"/>
    <p1510:client id="{96E7B211-0171-4788-93A9-A9CA857E05EB}" v="1" dt="2023-10-25T22:47:53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22" autoAdjust="0"/>
    <p:restoredTop sz="80938" autoAdjust="0"/>
  </p:normalViewPr>
  <p:slideViewPr>
    <p:cSldViewPr>
      <p:cViewPr varScale="1">
        <p:scale>
          <a:sx n="85" d="100"/>
          <a:sy n="85" d="100"/>
        </p:scale>
        <p:origin x="82" y="6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5062"/>
    </p:cViewPr>
  </p:sorterViewPr>
  <p:notesViewPr>
    <p:cSldViewPr>
      <p:cViewPr varScale="1">
        <p:scale>
          <a:sx n="72" d="100"/>
          <a:sy n="72" d="100"/>
        </p:scale>
        <p:origin x="-192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le, Lauren" userId="S::lauren.prole@azahcccs.gov::ca49aefa-64c4-4e72-993c-4bc9eb23d630" providerId="AD" clId="Web-{6C09767A-BFB1-63D7-C3FA-F7B263A49FD6}"/>
    <pc:docChg chg="modSld">
      <pc:chgData name="Prole, Lauren" userId="S::lauren.prole@azahcccs.gov::ca49aefa-64c4-4e72-993c-4bc9eb23d630" providerId="AD" clId="Web-{6C09767A-BFB1-63D7-C3FA-F7B263A49FD6}" dt="2023-10-25T23:15:55.105" v="2" actId="20577"/>
      <pc:docMkLst>
        <pc:docMk/>
      </pc:docMkLst>
      <pc:sldChg chg="modSp">
        <pc:chgData name="Prole, Lauren" userId="S::lauren.prole@azahcccs.gov::ca49aefa-64c4-4e72-993c-4bc9eb23d630" providerId="AD" clId="Web-{6C09767A-BFB1-63D7-C3FA-F7B263A49FD6}" dt="2023-10-25T23:15:55.105" v="2" actId="20577"/>
        <pc:sldMkLst>
          <pc:docMk/>
          <pc:sldMk cId="3867447152" sldId="435"/>
        </pc:sldMkLst>
        <pc:spChg chg="mod">
          <ac:chgData name="Prole, Lauren" userId="S::lauren.prole@azahcccs.gov::ca49aefa-64c4-4e72-993c-4bc9eb23d630" providerId="AD" clId="Web-{6C09767A-BFB1-63D7-C3FA-F7B263A49FD6}" dt="2023-10-25T23:15:55.105" v="2" actId="20577"/>
          <ac:spMkLst>
            <pc:docMk/>
            <pc:sldMk cId="3867447152" sldId="435"/>
            <ac:spMk id="4" creationId="{00000000-0000-0000-0000-000000000000}"/>
          </ac:spMkLst>
        </pc:spChg>
      </pc:sldChg>
    </pc:docChg>
  </pc:docChgLst>
  <pc:docChgLst>
    <pc:chgData name="Prole, Lauren" userId="ca49aefa-64c4-4e72-993c-4bc9eb23d630" providerId="ADAL" clId="{96E7B211-0171-4788-93A9-A9CA857E05EB}"/>
    <pc:docChg chg="custSel addSld modSld sldOrd">
      <pc:chgData name="Prole, Lauren" userId="ca49aefa-64c4-4e72-993c-4bc9eb23d630" providerId="ADAL" clId="{96E7B211-0171-4788-93A9-A9CA857E05EB}" dt="2023-10-25T22:48:12.632" v="287" actId="20577"/>
      <pc:docMkLst>
        <pc:docMk/>
      </pc:docMkLst>
      <pc:sldChg chg="ord">
        <pc:chgData name="Prole, Lauren" userId="ca49aefa-64c4-4e72-993c-4bc9eb23d630" providerId="ADAL" clId="{96E7B211-0171-4788-93A9-A9CA857E05EB}" dt="2023-10-25T22:14:56.044" v="27"/>
        <pc:sldMkLst>
          <pc:docMk/>
          <pc:sldMk cId="845313109" sldId="264"/>
        </pc:sldMkLst>
      </pc:sldChg>
      <pc:sldChg chg="ord">
        <pc:chgData name="Prole, Lauren" userId="ca49aefa-64c4-4e72-993c-4bc9eb23d630" providerId="ADAL" clId="{96E7B211-0171-4788-93A9-A9CA857E05EB}" dt="2023-10-25T22:15:12.780" v="29"/>
        <pc:sldMkLst>
          <pc:docMk/>
          <pc:sldMk cId="881690923" sldId="265"/>
        </pc:sldMkLst>
      </pc:sldChg>
      <pc:sldChg chg="ord">
        <pc:chgData name="Prole, Lauren" userId="ca49aefa-64c4-4e72-993c-4bc9eb23d630" providerId="ADAL" clId="{96E7B211-0171-4788-93A9-A9CA857E05EB}" dt="2023-10-25T22:15:12.780" v="29"/>
        <pc:sldMkLst>
          <pc:docMk/>
          <pc:sldMk cId="3584853514" sldId="266"/>
        </pc:sldMkLst>
      </pc:sldChg>
      <pc:sldChg chg="ord">
        <pc:chgData name="Prole, Lauren" userId="ca49aefa-64c4-4e72-993c-4bc9eb23d630" providerId="ADAL" clId="{96E7B211-0171-4788-93A9-A9CA857E05EB}" dt="2023-10-25T22:15:53.843" v="31"/>
        <pc:sldMkLst>
          <pc:docMk/>
          <pc:sldMk cId="4174380642" sldId="269"/>
        </pc:sldMkLst>
      </pc:sldChg>
      <pc:sldChg chg="ord">
        <pc:chgData name="Prole, Lauren" userId="ca49aefa-64c4-4e72-993c-4bc9eb23d630" providerId="ADAL" clId="{96E7B211-0171-4788-93A9-A9CA857E05EB}" dt="2023-10-25T22:15:53.843" v="31"/>
        <pc:sldMkLst>
          <pc:docMk/>
          <pc:sldMk cId="2578633385" sldId="270"/>
        </pc:sldMkLst>
      </pc:sldChg>
      <pc:sldChg chg="ord">
        <pc:chgData name="Prole, Lauren" userId="ca49aefa-64c4-4e72-993c-4bc9eb23d630" providerId="ADAL" clId="{96E7B211-0171-4788-93A9-A9CA857E05EB}" dt="2023-10-25T22:18:16.570" v="39"/>
        <pc:sldMkLst>
          <pc:docMk/>
          <pc:sldMk cId="1502270601" sldId="271"/>
        </pc:sldMkLst>
      </pc:sldChg>
      <pc:sldChg chg="ord">
        <pc:chgData name="Prole, Lauren" userId="ca49aefa-64c4-4e72-993c-4bc9eb23d630" providerId="ADAL" clId="{96E7B211-0171-4788-93A9-A9CA857E05EB}" dt="2023-10-25T22:18:16.570" v="39"/>
        <pc:sldMkLst>
          <pc:docMk/>
          <pc:sldMk cId="2782255141" sldId="272"/>
        </pc:sldMkLst>
      </pc:sldChg>
      <pc:sldChg chg="ord">
        <pc:chgData name="Prole, Lauren" userId="ca49aefa-64c4-4e72-993c-4bc9eb23d630" providerId="ADAL" clId="{96E7B211-0171-4788-93A9-A9CA857E05EB}" dt="2023-10-25T22:16:18.175" v="33"/>
        <pc:sldMkLst>
          <pc:docMk/>
          <pc:sldMk cId="3289783260" sldId="273"/>
        </pc:sldMkLst>
      </pc:sldChg>
      <pc:sldChg chg="modSp mod ord">
        <pc:chgData name="Prole, Lauren" userId="ca49aefa-64c4-4e72-993c-4bc9eb23d630" providerId="ADAL" clId="{96E7B211-0171-4788-93A9-A9CA857E05EB}" dt="2023-10-25T22:41:58.885" v="226" actId="20577"/>
        <pc:sldMkLst>
          <pc:docMk/>
          <pc:sldMk cId="1732241427" sldId="274"/>
        </pc:sldMkLst>
        <pc:spChg chg="mod">
          <ac:chgData name="Prole, Lauren" userId="ca49aefa-64c4-4e72-993c-4bc9eb23d630" providerId="ADAL" clId="{96E7B211-0171-4788-93A9-A9CA857E05EB}" dt="2023-10-25T22:41:58.885" v="226" actId="20577"/>
          <ac:spMkLst>
            <pc:docMk/>
            <pc:sldMk cId="1732241427" sldId="274"/>
            <ac:spMk id="5" creationId="{00000000-0000-0000-0000-000000000000}"/>
          </ac:spMkLst>
        </pc:spChg>
      </pc:sldChg>
      <pc:sldChg chg="ord">
        <pc:chgData name="Prole, Lauren" userId="ca49aefa-64c4-4e72-993c-4bc9eb23d630" providerId="ADAL" clId="{96E7B211-0171-4788-93A9-A9CA857E05EB}" dt="2023-10-25T22:18:01.322" v="37"/>
        <pc:sldMkLst>
          <pc:docMk/>
          <pc:sldMk cId="474857806" sldId="275"/>
        </pc:sldMkLst>
      </pc:sldChg>
      <pc:sldChg chg="modSp mod ord">
        <pc:chgData name="Prole, Lauren" userId="ca49aefa-64c4-4e72-993c-4bc9eb23d630" providerId="ADAL" clId="{96E7B211-0171-4788-93A9-A9CA857E05EB}" dt="2023-10-25T22:43:43.299" v="257" actId="20577"/>
        <pc:sldMkLst>
          <pc:docMk/>
          <pc:sldMk cId="546367399" sldId="276"/>
        </pc:sldMkLst>
        <pc:spChg chg="mod">
          <ac:chgData name="Prole, Lauren" userId="ca49aefa-64c4-4e72-993c-4bc9eb23d630" providerId="ADAL" clId="{96E7B211-0171-4788-93A9-A9CA857E05EB}" dt="2023-10-25T22:43:43.299" v="257" actId="20577"/>
          <ac:spMkLst>
            <pc:docMk/>
            <pc:sldMk cId="546367399" sldId="276"/>
            <ac:spMk id="5" creationId="{00000000-0000-0000-0000-000000000000}"/>
          </ac:spMkLst>
        </pc:spChg>
      </pc:sldChg>
      <pc:sldChg chg="modSp mod">
        <pc:chgData name="Prole, Lauren" userId="ca49aefa-64c4-4e72-993c-4bc9eb23d630" providerId="ADAL" clId="{96E7B211-0171-4788-93A9-A9CA857E05EB}" dt="2023-10-25T22:34:00.628" v="127" actId="27636"/>
        <pc:sldMkLst>
          <pc:docMk/>
          <pc:sldMk cId="2639279881" sldId="282"/>
        </pc:sldMkLst>
        <pc:spChg chg="mod">
          <ac:chgData name="Prole, Lauren" userId="ca49aefa-64c4-4e72-993c-4bc9eb23d630" providerId="ADAL" clId="{96E7B211-0171-4788-93A9-A9CA857E05EB}" dt="2023-10-25T22:34:00.628" v="127" actId="27636"/>
          <ac:spMkLst>
            <pc:docMk/>
            <pc:sldMk cId="2639279881" sldId="282"/>
            <ac:spMk id="5" creationId="{00000000-0000-0000-0000-000000000000}"/>
          </ac:spMkLst>
        </pc:spChg>
      </pc:sldChg>
      <pc:sldChg chg="modSp mod">
        <pc:chgData name="Prole, Lauren" userId="ca49aefa-64c4-4e72-993c-4bc9eb23d630" providerId="ADAL" clId="{96E7B211-0171-4788-93A9-A9CA857E05EB}" dt="2023-10-25T22:33:32.959" v="121" actId="403"/>
        <pc:sldMkLst>
          <pc:docMk/>
          <pc:sldMk cId="2227625014" sldId="283"/>
        </pc:sldMkLst>
        <pc:spChg chg="mod">
          <ac:chgData name="Prole, Lauren" userId="ca49aefa-64c4-4e72-993c-4bc9eb23d630" providerId="ADAL" clId="{96E7B211-0171-4788-93A9-A9CA857E05EB}" dt="2023-10-25T22:33:32.959" v="121" actId="403"/>
          <ac:spMkLst>
            <pc:docMk/>
            <pc:sldMk cId="2227625014" sldId="283"/>
            <ac:spMk id="5" creationId="{00000000-0000-0000-0000-000000000000}"/>
          </ac:spMkLst>
        </pc:spChg>
      </pc:sldChg>
      <pc:sldChg chg="ord">
        <pc:chgData name="Prole, Lauren" userId="ca49aefa-64c4-4e72-993c-4bc9eb23d630" providerId="ADAL" clId="{96E7B211-0171-4788-93A9-A9CA857E05EB}" dt="2023-10-25T22:18:28.960" v="41"/>
        <pc:sldMkLst>
          <pc:docMk/>
          <pc:sldMk cId="1339324342" sldId="298"/>
        </pc:sldMkLst>
      </pc:sldChg>
      <pc:sldChg chg="ord">
        <pc:chgData name="Prole, Lauren" userId="ca49aefa-64c4-4e72-993c-4bc9eb23d630" providerId="ADAL" clId="{96E7B211-0171-4788-93A9-A9CA857E05EB}" dt="2023-10-25T22:19:50.897" v="47"/>
        <pc:sldMkLst>
          <pc:docMk/>
          <pc:sldMk cId="2726213153" sldId="300"/>
        </pc:sldMkLst>
      </pc:sldChg>
      <pc:sldChg chg="ord">
        <pc:chgData name="Prole, Lauren" userId="ca49aefa-64c4-4e72-993c-4bc9eb23d630" providerId="ADAL" clId="{96E7B211-0171-4788-93A9-A9CA857E05EB}" dt="2023-10-25T22:19:02.929" v="45"/>
        <pc:sldMkLst>
          <pc:docMk/>
          <pc:sldMk cId="3300737542" sldId="308"/>
        </pc:sldMkLst>
      </pc:sldChg>
      <pc:sldChg chg="ord">
        <pc:chgData name="Prole, Lauren" userId="ca49aefa-64c4-4e72-993c-4bc9eb23d630" providerId="ADAL" clId="{96E7B211-0171-4788-93A9-A9CA857E05EB}" dt="2023-10-25T22:19:50.897" v="47"/>
        <pc:sldMkLst>
          <pc:docMk/>
          <pc:sldMk cId="3628328602" sldId="321"/>
        </pc:sldMkLst>
      </pc:sldChg>
      <pc:sldChg chg="modSp mod ord">
        <pc:chgData name="Prole, Lauren" userId="ca49aefa-64c4-4e72-993c-4bc9eb23d630" providerId="ADAL" clId="{96E7B211-0171-4788-93A9-A9CA857E05EB}" dt="2023-10-25T22:44:29.658" v="284" actId="20577"/>
        <pc:sldMkLst>
          <pc:docMk/>
          <pc:sldMk cId="3001781132" sldId="322"/>
        </pc:sldMkLst>
        <pc:spChg chg="mod">
          <ac:chgData name="Prole, Lauren" userId="ca49aefa-64c4-4e72-993c-4bc9eb23d630" providerId="ADAL" clId="{96E7B211-0171-4788-93A9-A9CA857E05EB}" dt="2023-10-25T22:44:29.658" v="284" actId="20577"/>
          <ac:spMkLst>
            <pc:docMk/>
            <pc:sldMk cId="3001781132" sldId="322"/>
            <ac:spMk id="5" creationId="{00000000-0000-0000-0000-000000000000}"/>
          </ac:spMkLst>
        </pc:spChg>
      </pc:sldChg>
      <pc:sldChg chg="ord">
        <pc:chgData name="Prole, Lauren" userId="ca49aefa-64c4-4e72-993c-4bc9eb23d630" providerId="ADAL" clId="{96E7B211-0171-4788-93A9-A9CA857E05EB}" dt="2023-10-25T22:19:50.897" v="47"/>
        <pc:sldMkLst>
          <pc:docMk/>
          <pc:sldMk cId="4064344681" sldId="323"/>
        </pc:sldMkLst>
      </pc:sldChg>
      <pc:sldChg chg="modSp mod ord">
        <pc:chgData name="Prole, Lauren" userId="ca49aefa-64c4-4e72-993c-4bc9eb23d630" providerId="ADAL" clId="{96E7B211-0171-4788-93A9-A9CA857E05EB}" dt="2023-10-25T22:32:30.459" v="114" actId="20577"/>
        <pc:sldMkLst>
          <pc:docMk/>
          <pc:sldMk cId="921084951" sldId="324"/>
        </pc:sldMkLst>
        <pc:spChg chg="mod">
          <ac:chgData name="Prole, Lauren" userId="ca49aefa-64c4-4e72-993c-4bc9eb23d630" providerId="ADAL" clId="{96E7B211-0171-4788-93A9-A9CA857E05EB}" dt="2023-10-25T22:32:30.459" v="114" actId="20577"/>
          <ac:spMkLst>
            <pc:docMk/>
            <pc:sldMk cId="921084951" sldId="324"/>
            <ac:spMk id="5" creationId="{00000000-0000-0000-0000-000000000000}"/>
          </ac:spMkLst>
        </pc:spChg>
      </pc:sldChg>
      <pc:sldChg chg="ord">
        <pc:chgData name="Prole, Lauren" userId="ca49aefa-64c4-4e72-993c-4bc9eb23d630" providerId="ADAL" clId="{96E7B211-0171-4788-93A9-A9CA857E05EB}" dt="2023-10-25T22:18:41.696" v="43"/>
        <pc:sldMkLst>
          <pc:docMk/>
          <pc:sldMk cId="681761564" sldId="434"/>
        </pc:sldMkLst>
      </pc:sldChg>
      <pc:sldChg chg="modSp mod ord">
        <pc:chgData name="Prole, Lauren" userId="ca49aefa-64c4-4e72-993c-4bc9eb23d630" providerId="ADAL" clId="{96E7B211-0171-4788-93A9-A9CA857E05EB}" dt="2023-10-25T22:23:11.955" v="59" actId="20577"/>
        <pc:sldMkLst>
          <pc:docMk/>
          <pc:sldMk cId="3867447152" sldId="435"/>
        </pc:sldMkLst>
        <pc:spChg chg="mod">
          <ac:chgData name="Prole, Lauren" userId="ca49aefa-64c4-4e72-993c-4bc9eb23d630" providerId="ADAL" clId="{96E7B211-0171-4788-93A9-A9CA857E05EB}" dt="2023-10-25T22:23:11.955" v="59" actId="20577"/>
          <ac:spMkLst>
            <pc:docMk/>
            <pc:sldMk cId="3867447152" sldId="435"/>
            <ac:spMk id="5" creationId="{00000000-0000-0000-0000-000000000000}"/>
          </ac:spMkLst>
        </pc:spChg>
      </pc:sldChg>
      <pc:sldChg chg="ord">
        <pc:chgData name="Prole, Lauren" userId="ca49aefa-64c4-4e72-993c-4bc9eb23d630" providerId="ADAL" clId="{96E7B211-0171-4788-93A9-A9CA857E05EB}" dt="2023-10-25T22:14:56.044" v="27"/>
        <pc:sldMkLst>
          <pc:docMk/>
          <pc:sldMk cId="1043225718" sldId="441"/>
        </pc:sldMkLst>
      </pc:sldChg>
      <pc:sldChg chg="ord">
        <pc:chgData name="Prole, Lauren" userId="ca49aefa-64c4-4e72-993c-4bc9eb23d630" providerId="ADAL" clId="{96E7B211-0171-4788-93A9-A9CA857E05EB}" dt="2023-10-25T22:19:02.929" v="45"/>
        <pc:sldMkLst>
          <pc:docMk/>
          <pc:sldMk cId="1752466922" sldId="446"/>
        </pc:sldMkLst>
      </pc:sldChg>
      <pc:sldChg chg="addSp delSp modSp mod chgLayout">
        <pc:chgData name="Prole, Lauren" userId="ca49aefa-64c4-4e72-993c-4bc9eb23d630" providerId="ADAL" clId="{96E7B211-0171-4788-93A9-A9CA857E05EB}" dt="2023-10-25T22:07:39.957" v="25" actId="26606"/>
        <pc:sldMkLst>
          <pc:docMk/>
          <pc:sldMk cId="1168837550" sldId="448"/>
        </pc:sldMkLst>
        <pc:spChg chg="mod ord">
          <ac:chgData name="Prole, Lauren" userId="ca49aefa-64c4-4e72-993c-4bc9eb23d630" providerId="ADAL" clId="{96E7B211-0171-4788-93A9-A9CA857E05EB}" dt="2023-10-25T22:07:39.957" v="25" actId="26606"/>
          <ac:spMkLst>
            <pc:docMk/>
            <pc:sldMk cId="1168837550" sldId="448"/>
            <ac:spMk id="2" creationId="{C8E95D2B-1C76-B183-3BBB-B92FA27645CC}"/>
          </ac:spMkLst>
        </pc:spChg>
        <pc:spChg chg="del mod ord">
          <ac:chgData name="Prole, Lauren" userId="ca49aefa-64c4-4e72-993c-4bc9eb23d630" providerId="ADAL" clId="{96E7B211-0171-4788-93A9-A9CA857E05EB}" dt="2023-10-25T22:07:39.957" v="25" actId="26606"/>
          <ac:spMkLst>
            <pc:docMk/>
            <pc:sldMk cId="1168837550" sldId="448"/>
            <ac:spMk id="3" creationId="{C396D89F-8421-617A-99BF-A8EB4F2B8F7F}"/>
          </ac:spMkLst>
        </pc:spChg>
        <pc:graphicFrameChg chg="add">
          <ac:chgData name="Prole, Lauren" userId="ca49aefa-64c4-4e72-993c-4bc9eb23d630" providerId="ADAL" clId="{96E7B211-0171-4788-93A9-A9CA857E05EB}" dt="2023-10-25T22:07:39.957" v="25" actId="26606"/>
          <ac:graphicFrameMkLst>
            <pc:docMk/>
            <pc:sldMk cId="1168837550" sldId="448"/>
            <ac:graphicFrameMk id="5" creationId="{16C95F3D-2939-130B-66A6-148A8034DF24}"/>
          </ac:graphicFrameMkLst>
        </pc:graphicFrameChg>
      </pc:sldChg>
      <pc:sldChg chg="modSp mod ord">
        <pc:chgData name="Prole, Lauren" userId="ca49aefa-64c4-4e72-993c-4bc9eb23d630" providerId="ADAL" clId="{96E7B211-0171-4788-93A9-A9CA857E05EB}" dt="2023-10-25T22:48:12.632" v="287" actId="20577"/>
        <pc:sldMkLst>
          <pc:docMk/>
          <pc:sldMk cId="1967994716" sldId="449"/>
        </pc:sldMkLst>
        <pc:spChg chg="mod">
          <ac:chgData name="Prole, Lauren" userId="ca49aefa-64c4-4e72-993c-4bc9eb23d630" providerId="ADAL" clId="{96E7B211-0171-4788-93A9-A9CA857E05EB}" dt="2023-10-25T22:48:12.632" v="287" actId="20577"/>
          <ac:spMkLst>
            <pc:docMk/>
            <pc:sldMk cId="1967994716" sldId="449"/>
            <ac:spMk id="3" creationId="{E518FBD7-F291-594F-09AB-A72E7B40CA99}"/>
          </ac:spMkLst>
        </pc:spChg>
      </pc:sldChg>
      <pc:sldChg chg="modSp mod ord">
        <pc:chgData name="Prole, Lauren" userId="ca49aefa-64c4-4e72-993c-4bc9eb23d630" providerId="ADAL" clId="{96E7B211-0171-4788-93A9-A9CA857E05EB}" dt="2023-10-25T22:41:13.142" v="198" actId="20577"/>
        <pc:sldMkLst>
          <pc:docMk/>
          <pc:sldMk cId="1853170283" sldId="450"/>
        </pc:sldMkLst>
        <pc:spChg chg="mod">
          <ac:chgData name="Prole, Lauren" userId="ca49aefa-64c4-4e72-993c-4bc9eb23d630" providerId="ADAL" clId="{96E7B211-0171-4788-93A9-A9CA857E05EB}" dt="2023-10-25T22:41:13.142" v="198" actId="20577"/>
          <ac:spMkLst>
            <pc:docMk/>
            <pc:sldMk cId="1853170283" sldId="450"/>
            <ac:spMk id="3" creationId="{0C4F4540-3036-313E-2ADC-1B91DEA1CD32}"/>
          </ac:spMkLst>
        </pc:spChg>
      </pc:sldChg>
      <pc:sldChg chg="modSp add mod">
        <pc:chgData name="Prole, Lauren" userId="ca49aefa-64c4-4e72-993c-4bc9eb23d630" providerId="ADAL" clId="{96E7B211-0171-4788-93A9-A9CA857E05EB}" dt="2023-10-25T22:48:00.256" v="286"/>
        <pc:sldMkLst>
          <pc:docMk/>
          <pc:sldMk cId="1432095306" sldId="451"/>
        </pc:sldMkLst>
        <pc:spChg chg="mod">
          <ac:chgData name="Prole, Lauren" userId="ca49aefa-64c4-4e72-993c-4bc9eb23d630" providerId="ADAL" clId="{96E7B211-0171-4788-93A9-A9CA857E05EB}" dt="2023-10-25T22:48:00.256" v="286"/>
          <ac:spMkLst>
            <pc:docMk/>
            <pc:sldMk cId="1432095306" sldId="451"/>
            <ac:spMk id="2" creationId="{C8E95D2B-1C76-B183-3BBB-B92FA27645CC}"/>
          </ac:spMkLst>
        </pc:spChg>
      </pc:sldChg>
    </pc:docChg>
  </pc:docChgLst>
  <pc:docChgLst>
    <pc:chgData name="Douiki, Hind (MRx)" userId="55f111b2-c425-481e-bdce-d9b1951ccae6" providerId="ADAL" clId="{CC24B45F-35B0-43A2-9594-BF76FE592636}"/>
    <pc:docChg chg="undo custSel addSld delSld modSld sldOrd">
      <pc:chgData name="Douiki, Hind (MRx)" userId="55f111b2-c425-481e-bdce-d9b1951ccae6" providerId="ADAL" clId="{CC24B45F-35B0-43A2-9594-BF76FE592636}" dt="2023-10-24T01:42:55.344" v="874" actId="20577"/>
      <pc:docMkLst>
        <pc:docMk/>
      </pc:docMkLst>
      <pc:sldChg chg="modSp mod">
        <pc:chgData name="Douiki, Hind (MRx)" userId="55f111b2-c425-481e-bdce-d9b1951ccae6" providerId="ADAL" clId="{CC24B45F-35B0-43A2-9594-BF76FE592636}" dt="2023-10-23T16:53:17.224" v="25" actId="20577"/>
        <pc:sldMkLst>
          <pc:docMk/>
          <pc:sldMk cId="2722725259" sldId="263"/>
        </pc:sldMkLst>
        <pc:spChg chg="mod">
          <ac:chgData name="Douiki, Hind (MRx)" userId="55f111b2-c425-481e-bdce-d9b1951ccae6" providerId="ADAL" clId="{CC24B45F-35B0-43A2-9594-BF76FE592636}" dt="2023-10-23T16:53:17.224" v="25" actId="20577"/>
          <ac:spMkLst>
            <pc:docMk/>
            <pc:sldMk cId="2722725259" sldId="263"/>
            <ac:spMk id="2" creationId="{00000000-0000-0000-0000-000000000000}"/>
          </ac:spMkLst>
        </pc:spChg>
      </pc:sldChg>
      <pc:sldChg chg="add del">
        <pc:chgData name="Douiki, Hind (MRx)" userId="55f111b2-c425-481e-bdce-d9b1951ccae6" providerId="ADAL" clId="{CC24B45F-35B0-43A2-9594-BF76FE592636}" dt="2023-10-23T22:54:08.636" v="197" actId="2696"/>
        <pc:sldMkLst>
          <pc:docMk/>
          <pc:sldMk cId="708810783" sldId="264"/>
        </pc:sldMkLst>
      </pc:sldChg>
      <pc:sldChg chg="modSp add mod">
        <pc:chgData name="Douiki, Hind (MRx)" userId="55f111b2-c425-481e-bdce-d9b1951ccae6" providerId="ADAL" clId="{CC24B45F-35B0-43A2-9594-BF76FE592636}" dt="2023-10-24T01:31:20.199" v="845" actId="20577"/>
        <pc:sldMkLst>
          <pc:docMk/>
          <pc:sldMk cId="845313109" sldId="264"/>
        </pc:sldMkLst>
        <pc:spChg chg="mod">
          <ac:chgData name="Douiki, Hind (MRx)" userId="55f111b2-c425-481e-bdce-d9b1951ccae6" providerId="ADAL" clId="{CC24B45F-35B0-43A2-9594-BF76FE592636}" dt="2023-10-24T01:31:20.199" v="845" actId="20577"/>
          <ac:spMkLst>
            <pc:docMk/>
            <pc:sldMk cId="845313109" sldId="264"/>
            <ac:spMk id="5" creationId="{00000000-0000-0000-0000-000000000000}"/>
          </ac:spMkLst>
        </pc:spChg>
      </pc:sldChg>
      <pc:sldChg chg="add del">
        <pc:chgData name="Douiki, Hind (MRx)" userId="55f111b2-c425-481e-bdce-d9b1951ccae6" providerId="ADAL" clId="{CC24B45F-35B0-43A2-9594-BF76FE592636}" dt="2023-10-23T22:51:49.717" v="188"/>
        <pc:sldMkLst>
          <pc:docMk/>
          <pc:sldMk cId="2458206031" sldId="264"/>
        </pc:sldMkLst>
      </pc:sldChg>
      <pc:sldChg chg="modSp mod">
        <pc:chgData name="Douiki, Hind (MRx)" userId="55f111b2-c425-481e-bdce-d9b1951ccae6" providerId="ADAL" clId="{CC24B45F-35B0-43A2-9594-BF76FE592636}" dt="2023-10-24T01:31:56.796" v="846" actId="20577"/>
        <pc:sldMkLst>
          <pc:docMk/>
          <pc:sldMk cId="3584853514" sldId="266"/>
        </pc:sldMkLst>
        <pc:spChg chg="mod">
          <ac:chgData name="Douiki, Hind (MRx)" userId="55f111b2-c425-481e-bdce-d9b1951ccae6" providerId="ADAL" clId="{CC24B45F-35B0-43A2-9594-BF76FE592636}" dt="2023-10-24T01:31:56.796" v="846" actId="20577"/>
          <ac:spMkLst>
            <pc:docMk/>
            <pc:sldMk cId="3584853514" sldId="266"/>
            <ac:spMk id="5" creationId="{00000000-0000-0000-0000-000000000000}"/>
          </ac:spMkLst>
        </pc:spChg>
        <pc:spChg chg="mod">
          <ac:chgData name="Douiki, Hind (MRx)" userId="55f111b2-c425-481e-bdce-d9b1951ccae6" providerId="ADAL" clId="{CC24B45F-35B0-43A2-9594-BF76FE592636}" dt="2023-10-24T01:07:14.087" v="777" actId="14100"/>
          <ac:spMkLst>
            <pc:docMk/>
            <pc:sldMk cId="3584853514" sldId="266"/>
            <ac:spMk id="6" creationId="{E42DBE6E-709B-4E09-B6E5-CC377DBC490A}"/>
          </ac:spMkLst>
        </pc:spChg>
      </pc:sldChg>
      <pc:sldChg chg="ord">
        <pc:chgData name="Douiki, Hind (MRx)" userId="55f111b2-c425-481e-bdce-d9b1951ccae6" providerId="ADAL" clId="{CC24B45F-35B0-43A2-9594-BF76FE592636}" dt="2023-10-23T22:48:38.356" v="180"/>
        <pc:sldMkLst>
          <pc:docMk/>
          <pc:sldMk cId="2491239248" sldId="267"/>
        </pc:sldMkLst>
      </pc:sldChg>
      <pc:sldChg chg="modSp mod ord">
        <pc:chgData name="Douiki, Hind (MRx)" userId="55f111b2-c425-481e-bdce-d9b1951ccae6" providerId="ADAL" clId="{CC24B45F-35B0-43A2-9594-BF76FE592636}" dt="2023-10-24T01:26:36.281" v="839" actId="20577"/>
        <pc:sldMkLst>
          <pc:docMk/>
          <pc:sldMk cId="2802472658" sldId="268"/>
        </pc:sldMkLst>
        <pc:spChg chg="mod">
          <ac:chgData name="Douiki, Hind (MRx)" userId="55f111b2-c425-481e-bdce-d9b1951ccae6" providerId="ADAL" clId="{CC24B45F-35B0-43A2-9594-BF76FE592636}" dt="2023-10-24T01:26:18.124" v="838" actId="20577"/>
          <ac:spMkLst>
            <pc:docMk/>
            <pc:sldMk cId="2802472658" sldId="268"/>
            <ac:spMk id="5" creationId="{00000000-0000-0000-0000-000000000000}"/>
          </ac:spMkLst>
        </pc:spChg>
        <pc:spChg chg="mod">
          <ac:chgData name="Douiki, Hind (MRx)" userId="55f111b2-c425-481e-bdce-d9b1951ccae6" providerId="ADAL" clId="{CC24B45F-35B0-43A2-9594-BF76FE592636}" dt="2023-10-24T01:26:36.281" v="839" actId="20577"/>
          <ac:spMkLst>
            <pc:docMk/>
            <pc:sldMk cId="2802472658" sldId="268"/>
            <ac:spMk id="8" creationId="{67A0F048-A928-423E-9467-C4111E420701}"/>
          </ac:spMkLst>
        </pc:spChg>
      </pc:sldChg>
      <pc:sldChg chg="modSp mod">
        <pc:chgData name="Douiki, Hind (MRx)" userId="55f111b2-c425-481e-bdce-d9b1951ccae6" providerId="ADAL" clId="{CC24B45F-35B0-43A2-9594-BF76FE592636}" dt="2023-10-24T01:35:05.605" v="849" actId="20577"/>
        <pc:sldMkLst>
          <pc:docMk/>
          <pc:sldMk cId="2578633385" sldId="270"/>
        </pc:sldMkLst>
        <pc:spChg chg="mod">
          <ac:chgData name="Douiki, Hind (MRx)" userId="55f111b2-c425-481e-bdce-d9b1951ccae6" providerId="ADAL" clId="{CC24B45F-35B0-43A2-9594-BF76FE592636}" dt="2023-10-24T01:34:35.688" v="847" actId="20577"/>
          <ac:spMkLst>
            <pc:docMk/>
            <pc:sldMk cId="2578633385" sldId="270"/>
            <ac:spMk id="5" creationId="{00000000-0000-0000-0000-000000000000}"/>
          </ac:spMkLst>
        </pc:spChg>
        <pc:spChg chg="mod">
          <ac:chgData name="Douiki, Hind (MRx)" userId="55f111b2-c425-481e-bdce-d9b1951ccae6" providerId="ADAL" clId="{CC24B45F-35B0-43A2-9594-BF76FE592636}" dt="2023-10-24T01:35:05.605" v="849" actId="20577"/>
          <ac:spMkLst>
            <pc:docMk/>
            <pc:sldMk cId="2578633385" sldId="270"/>
            <ac:spMk id="7" creationId="{92B75875-AE38-4745-BD22-8F5155EC1F90}"/>
          </ac:spMkLst>
        </pc:spChg>
      </pc:sldChg>
      <pc:sldChg chg="modSp mod">
        <pc:chgData name="Douiki, Hind (MRx)" userId="55f111b2-c425-481e-bdce-d9b1951ccae6" providerId="ADAL" clId="{CC24B45F-35B0-43A2-9594-BF76FE592636}" dt="2023-10-23T23:56:09.225" v="343"/>
        <pc:sldMkLst>
          <pc:docMk/>
          <pc:sldMk cId="2782255141" sldId="272"/>
        </pc:sldMkLst>
        <pc:spChg chg="mod">
          <ac:chgData name="Douiki, Hind (MRx)" userId="55f111b2-c425-481e-bdce-d9b1951ccae6" providerId="ADAL" clId="{CC24B45F-35B0-43A2-9594-BF76FE592636}" dt="2023-10-23T23:56:09.225" v="343"/>
          <ac:spMkLst>
            <pc:docMk/>
            <pc:sldMk cId="2782255141" sldId="272"/>
            <ac:spMk id="5" creationId="{00000000-0000-0000-0000-000000000000}"/>
          </ac:spMkLst>
        </pc:spChg>
      </pc:sldChg>
      <pc:sldChg chg="modSp mod">
        <pc:chgData name="Douiki, Hind (MRx)" userId="55f111b2-c425-481e-bdce-d9b1951ccae6" providerId="ADAL" clId="{CC24B45F-35B0-43A2-9594-BF76FE592636}" dt="2023-10-24T01:35:43.952" v="852" actId="20577"/>
        <pc:sldMkLst>
          <pc:docMk/>
          <pc:sldMk cId="1732241427" sldId="274"/>
        </pc:sldMkLst>
        <pc:spChg chg="mod">
          <ac:chgData name="Douiki, Hind (MRx)" userId="55f111b2-c425-481e-bdce-d9b1951ccae6" providerId="ADAL" clId="{CC24B45F-35B0-43A2-9594-BF76FE592636}" dt="2023-10-24T01:35:43.952" v="852" actId="20577"/>
          <ac:spMkLst>
            <pc:docMk/>
            <pc:sldMk cId="1732241427" sldId="274"/>
            <ac:spMk id="5" creationId="{00000000-0000-0000-0000-000000000000}"/>
          </ac:spMkLst>
        </pc:spChg>
      </pc:sldChg>
      <pc:sldChg chg="add">
        <pc:chgData name="Douiki, Hind (MRx)" userId="55f111b2-c425-481e-bdce-d9b1951ccae6" providerId="ADAL" clId="{CC24B45F-35B0-43A2-9594-BF76FE592636}" dt="2023-10-23T23:59:58.654" v="385"/>
        <pc:sldMkLst>
          <pc:docMk/>
          <pc:sldMk cId="474857806" sldId="275"/>
        </pc:sldMkLst>
      </pc:sldChg>
      <pc:sldChg chg="del">
        <pc:chgData name="Douiki, Hind (MRx)" userId="55f111b2-c425-481e-bdce-d9b1951ccae6" providerId="ADAL" clId="{CC24B45F-35B0-43A2-9594-BF76FE592636}" dt="2023-10-23T23:59:48.444" v="384" actId="2696"/>
        <pc:sldMkLst>
          <pc:docMk/>
          <pc:sldMk cId="2019984090" sldId="275"/>
        </pc:sldMkLst>
      </pc:sldChg>
      <pc:sldChg chg="modSp add mod">
        <pc:chgData name="Douiki, Hind (MRx)" userId="55f111b2-c425-481e-bdce-d9b1951ccae6" providerId="ADAL" clId="{CC24B45F-35B0-43A2-9594-BF76FE592636}" dt="2023-10-24T01:41:38.605" v="868" actId="20577"/>
        <pc:sldMkLst>
          <pc:docMk/>
          <pc:sldMk cId="546367399" sldId="276"/>
        </pc:sldMkLst>
        <pc:spChg chg="mod">
          <ac:chgData name="Douiki, Hind (MRx)" userId="55f111b2-c425-481e-bdce-d9b1951ccae6" providerId="ADAL" clId="{CC24B45F-35B0-43A2-9594-BF76FE592636}" dt="2023-10-24T01:41:38.605" v="868" actId="20577"/>
          <ac:spMkLst>
            <pc:docMk/>
            <pc:sldMk cId="546367399" sldId="276"/>
            <ac:spMk id="5" creationId="{00000000-0000-0000-0000-000000000000}"/>
          </ac:spMkLst>
        </pc:spChg>
      </pc:sldChg>
      <pc:sldChg chg="del">
        <pc:chgData name="Douiki, Hind (MRx)" userId="55f111b2-c425-481e-bdce-d9b1951ccae6" providerId="ADAL" clId="{CC24B45F-35B0-43A2-9594-BF76FE592636}" dt="2023-10-23T23:59:48.444" v="384" actId="2696"/>
        <pc:sldMkLst>
          <pc:docMk/>
          <pc:sldMk cId="1932009322" sldId="276"/>
        </pc:sldMkLst>
      </pc:sldChg>
      <pc:sldChg chg="modSp add mod">
        <pc:chgData name="Douiki, Hind (MRx)" userId="55f111b2-c425-481e-bdce-d9b1951ccae6" providerId="ADAL" clId="{CC24B45F-35B0-43A2-9594-BF76FE592636}" dt="2023-10-24T01:05:11.897" v="769" actId="20577"/>
        <pc:sldMkLst>
          <pc:docMk/>
          <pc:sldMk cId="2216446475" sldId="279"/>
        </pc:sldMkLst>
        <pc:spChg chg="mod">
          <ac:chgData name="Douiki, Hind (MRx)" userId="55f111b2-c425-481e-bdce-d9b1951ccae6" providerId="ADAL" clId="{CC24B45F-35B0-43A2-9594-BF76FE592636}" dt="2023-10-24T01:05:11.897" v="769" actId="20577"/>
          <ac:spMkLst>
            <pc:docMk/>
            <pc:sldMk cId="2216446475" sldId="279"/>
            <ac:spMk id="2" creationId="{00000000-0000-0000-0000-000000000000}"/>
          </ac:spMkLst>
        </pc:spChg>
      </pc:sldChg>
      <pc:sldChg chg="add del">
        <pc:chgData name="Douiki, Hind (MRx)" userId="55f111b2-c425-481e-bdce-d9b1951ccae6" providerId="ADAL" clId="{CC24B45F-35B0-43A2-9594-BF76FE592636}" dt="2023-10-23T22:52:03.976" v="191" actId="2696"/>
        <pc:sldMkLst>
          <pc:docMk/>
          <pc:sldMk cId="2453956417" sldId="279"/>
        </pc:sldMkLst>
      </pc:sldChg>
      <pc:sldChg chg="add del">
        <pc:chgData name="Douiki, Hind (MRx)" userId="55f111b2-c425-481e-bdce-d9b1951ccae6" providerId="ADAL" clId="{CC24B45F-35B0-43A2-9594-BF76FE592636}" dt="2023-10-23T22:52:03.976" v="191" actId="2696"/>
        <pc:sldMkLst>
          <pc:docMk/>
          <pc:sldMk cId="2806318092" sldId="280"/>
        </pc:sldMkLst>
      </pc:sldChg>
      <pc:sldChg chg="modSp add mod">
        <pc:chgData name="Douiki, Hind (MRx)" userId="55f111b2-c425-481e-bdce-d9b1951ccae6" providerId="ADAL" clId="{CC24B45F-35B0-43A2-9594-BF76FE592636}" dt="2023-10-24T01:27:06.693" v="840" actId="207"/>
        <pc:sldMkLst>
          <pc:docMk/>
          <pc:sldMk cId="3682078622" sldId="280"/>
        </pc:sldMkLst>
        <pc:spChg chg="mod">
          <ac:chgData name="Douiki, Hind (MRx)" userId="55f111b2-c425-481e-bdce-d9b1951ccae6" providerId="ADAL" clId="{CC24B45F-35B0-43A2-9594-BF76FE592636}" dt="2023-10-24T01:27:06.693" v="840" actId="207"/>
          <ac:spMkLst>
            <pc:docMk/>
            <pc:sldMk cId="3682078622" sldId="280"/>
            <ac:spMk id="5" creationId="{00000000-0000-0000-0000-000000000000}"/>
          </ac:spMkLst>
        </pc:spChg>
      </pc:sldChg>
      <pc:sldChg chg="del">
        <pc:chgData name="Douiki, Hind (MRx)" userId="55f111b2-c425-481e-bdce-d9b1951ccae6" providerId="ADAL" clId="{CC24B45F-35B0-43A2-9594-BF76FE592636}" dt="2023-10-23T22:53:12.327" v="195" actId="2696"/>
        <pc:sldMkLst>
          <pc:docMk/>
          <pc:sldMk cId="2354819959" sldId="282"/>
        </pc:sldMkLst>
      </pc:sldChg>
      <pc:sldChg chg="modSp add mod">
        <pc:chgData name="Douiki, Hind (MRx)" userId="55f111b2-c425-481e-bdce-d9b1951ccae6" providerId="ADAL" clId="{CC24B45F-35B0-43A2-9594-BF76FE592636}" dt="2023-10-24T01:28:20.505" v="841" actId="20577"/>
        <pc:sldMkLst>
          <pc:docMk/>
          <pc:sldMk cId="2639279881" sldId="282"/>
        </pc:sldMkLst>
        <pc:spChg chg="mod">
          <ac:chgData name="Douiki, Hind (MRx)" userId="55f111b2-c425-481e-bdce-d9b1951ccae6" providerId="ADAL" clId="{CC24B45F-35B0-43A2-9594-BF76FE592636}" dt="2023-10-24T01:28:20.505" v="841" actId="20577"/>
          <ac:spMkLst>
            <pc:docMk/>
            <pc:sldMk cId="2639279881" sldId="282"/>
            <ac:spMk id="5" creationId="{00000000-0000-0000-0000-000000000000}"/>
          </ac:spMkLst>
        </pc:spChg>
      </pc:sldChg>
      <pc:sldChg chg="modSp add mod">
        <pc:chgData name="Douiki, Hind (MRx)" userId="55f111b2-c425-481e-bdce-d9b1951ccae6" providerId="ADAL" clId="{CC24B45F-35B0-43A2-9594-BF76FE592636}" dt="2023-10-24T01:28:59.872" v="843" actId="20577"/>
        <pc:sldMkLst>
          <pc:docMk/>
          <pc:sldMk cId="2227625014" sldId="283"/>
        </pc:sldMkLst>
        <pc:spChg chg="mod">
          <ac:chgData name="Douiki, Hind (MRx)" userId="55f111b2-c425-481e-bdce-d9b1951ccae6" providerId="ADAL" clId="{CC24B45F-35B0-43A2-9594-BF76FE592636}" dt="2023-10-24T01:28:59.872" v="843" actId="20577"/>
          <ac:spMkLst>
            <pc:docMk/>
            <pc:sldMk cId="2227625014" sldId="283"/>
            <ac:spMk id="5" creationId="{00000000-0000-0000-0000-000000000000}"/>
          </ac:spMkLst>
        </pc:spChg>
      </pc:sldChg>
      <pc:sldChg chg="del">
        <pc:chgData name="Douiki, Hind (MRx)" userId="55f111b2-c425-481e-bdce-d9b1951ccae6" providerId="ADAL" clId="{CC24B45F-35B0-43A2-9594-BF76FE592636}" dt="2023-10-23T22:53:12.327" v="195" actId="2696"/>
        <pc:sldMkLst>
          <pc:docMk/>
          <pc:sldMk cId="2456460201" sldId="283"/>
        </pc:sldMkLst>
      </pc:sldChg>
      <pc:sldChg chg="del">
        <pc:chgData name="Douiki, Hind (MRx)" userId="55f111b2-c425-481e-bdce-d9b1951ccae6" providerId="ADAL" clId="{CC24B45F-35B0-43A2-9594-BF76FE592636}" dt="2023-10-23T22:53:12.327" v="195" actId="2696"/>
        <pc:sldMkLst>
          <pc:docMk/>
          <pc:sldMk cId="728331478" sldId="285"/>
        </pc:sldMkLst>
      </pc:sldChg>
      <pc:sldChg chg="modSp add mod">
        <pc:chgData name="Douiki, Hind (MRx)" userId="55f111b2-c425-481e-bdce-d9b1951ccae6" providerId="ADAL" clId="{CC24B45F-35B0-43A2-9594-BF76FE592636}" dt="2023-10-24T00:22:03.431" v="506" actId="5793"/>
        <pc:sldMkLst>
          <pc:docMk/>
          <pc:sldMk cId="1773756234" sldId="285"/>
        </pc:sldMkLst>
        <pc:spChg chg="mod">
          <ac:chgData name="Douiki, Hind (MRx)" userId="55f111b2-c425-481e-bdce-d9b1951ccae6" providerId="ADAL" clId="{CC24B45F-35B0-43A2-9594-BF76FE592636}" dt="2023-10-24T00:22:03.431" v="506" actId="5793"/>
          <ac:spMkLst>
            <pc:docMk/>
            <pc:sldMk cId="1773756234" sldId="285"/>
            <ac:spMk id="5" creationId="{00000000-0000-0000-0000-000000000000}"/>
          </ac:spMkLst>
        </pc:spChg>
      </pc:sldChg>
      <pc:sldChg chg="modSp mod">
        <pc:chgData name="Douiki, Hind (MRx)" userId="55f111b2-c425-481e-bdce-d9b1951ccae6" providerId="ADAL" clId="{CC24B45F-35B0-43A2-9594-BF76FE592636}" dt="2023-10-24T01:03:24.981" v="764"/>
        <pc:sldMkLst>
          <pc:docMk/>
          <pc:sldMk cId="2478387307" sldId="286"/>
        </pc:sldMkLst>
        <pc:spChg chg="mod">
          <ac:chgData name="Douiki, Hind (MRx)" userId="55f111b2-c425-481e-bdce-d9b1951ccae6" providerId="ADAL" clId="{CC24B45F-35B0-43A2-9594-BF76FE592636}" dt="2023-10-24T01:03:24.981" v="764"/>
          <ac:spMkLst>
            <pc:docMk/>
            <pc:sldMk cId="2478387307" sldId="286"/>
            <ac:spMk id="3" creationId="{00000000-0000-0000-0000-000000000000}"/>
          </ac:spMkLst>
        </pc:spChg>
      </pc:sldChg>
      <pc:sldChg chg="modSp mod">
        <pc:chgData name="Douiki, Hind (MRx)" userId="55f111b2-c425-481e-bdce-d9b1951ccae6" providerId="ADAL" clId="{CC24B45F-35B0-43A2-9594-BF76FE592636}" dt="2023-10-24T01:39:36.309" v="857" actId="20577"/>
        <pc:sldMkLst>
          <pc:docMk/>
          <pc:sldMk cId="2726213153" sldId="300"/>
        </pc:sldMkLst>
        <pc:spChg chg="mod">
          <ac:chgData name="Douiki, Hind (MRx)" userId="55f111b2-c425-481e-bdce-d9b1951ccae6" providerId="ADAL" clId="{CC24B45F-35B0-43A2-9594-BF76FE592636}" dt="2023-10-24T00:57:57.570" v="701" actId="255"/>
          <ac:spMkLst>
            <pc:docMk/>
            <pc:sldMk cId="2726213153" sldId="300"/>
            <ac:spMk id="5" creationId="{00000000-0000-0000-0000-000000000000}"/>
          </ac:spMkLst>
        </pc:spChg>
        <pc:spChg chg="mod">
          <ac:chgData name="Douiki, Hind (MRx)" userId="55f111b2-c425-481e-bdce-d9b1951ccae6" providerId="ADAL" clId="{CC24B45F-35B0-43A2-9594-BF76FE592636}" dt="2023-10-24T00:55:17.355" v="668" actId="5793"/>
          <ac:spMkLst>
            <pc:docMk/>
            <pc:sldMk cId="2726213153" sldId="300"/>
            <ac:spMk id="6" creationId="{475BE01D-BC9B-4831-AA88-364621FEE9EF}"/>
          </ac:spMkLst>
        </pc:spChg>
        <pc:spChg chg="mod">
          <ac:chgData name="Douiki, Hind (MRx)" userId="55f111b2-c425-481e-bdce-d9b1951ccae6" providerId="ADAL" clId="{CC24B45F-35B0-43A2-9594-BF76FE592636}" dt="2023-10-24T01:39:36.309" v="857" actId="20577"/>
          <ac:spMkLst>
            <pc:docMk/>
            <pc:sldMk cId="2726213153" sldId="300"/>
            <ac:spMk id="10" creationId="{B6702499-30FA-4347-ADF1-69BD8189AE73}"/>
          </ac:spMkLst>
        </pc:spChg>
      </pc:sldChg>
      <pc:sldChg chg="del">
        <pc:chgData name="Douiki, Hind (MRx)" userId="55f111b2-c425-481e-bdce-d9b1951ccae6" providerId="ADAL" clId="{CC24B45F-35B0-43A2-9594-BF76FE592636}" dt="2023-10-23T22:55:46.723" v="199" actId="2696"/>
        <pc:sldMkLst>
          <pc:docMk/>
          <pc:sldMk cId="2483624996" sldId="308"/>
        </pc:sldMkLst>
      </pc:sldChg>
      <pc:sldChg chg="modSp add mod">
        <pc:chgData name="Douiki, Hind (MRx)" userId="55f111b2-c425-481e-bdce-d9b1951ccae6" providerId="ADAL" clId="{CC24B45F-35B0-43A2-9594-BF76FE592636}" dt="2023-10-23T23:51:09.822" v="229" actId="20577"/>
        <pc:sldMkLst>
          <pc:docMk/>
          <pc:sldMk cId="3300737542" sldId="308"/>
        </pc:sldMkLst>
        <pc:spChg chg="mod">
          <ac:chgData name="Douiki, Hind (MRx)" userId="55f111b2-c425-481e-bdce-d9b1951ccae6" providerId="ADAL" clId="{CC24B45F-35B0-43A2-9594-BF76FE592636}" dt="2023-10-23T23:51:09.822" v="229" actId="20577"/>
          <ac:spMkLst>
            <pc:docMk/>
            <pc:sldMk cId="3300737542" sldId="308"/>
            <ac:spMk id="2" creationId="{00000000-0000-0000-0000-000000000000}"/>
          </ac:spMkLst>
        </pc:spChg>
      </pc:sldChg>
      <pc:sldChg chg="modSp mod">
        <pc:chgData name="Douiki, Hind (MRx)" userId="55f111b2-c425-481e-bdce-d9b1951ccae6" providerId="ADAL" clId="{CC24B45F-35B0-43A2-9594-BF76FE592636}" dt="2023-10-23T16:51:22.256" v="5" actId="20577"/>
        <pc:sldMkLst>
          <pc:docMk/>
          <pc:sldMk cId="1575626854" sldId="318"/>
        </pc:sldMkLst>
        <pc:spChg chg="mod">
          <ac:chgData name="Douiki, Hind (MRx)" userId="55f111b2-c425-481e-bdce-d9b1951ccae6" providerId="ADAL" clId="{CC24B45F-35B0-43A2-9594-BF76FE592636}" dt="2023-10-23T16:51:22.256" v="5" actId="20577"/>
          <ac:spMkLst>
            <pc:docMk/>
            <pc:sldMk cId="1575626854" sldId="318"/>
            <ac:spMk id="3" creationId="{00000000-0000-0000-0000-000000000000}"/>
          </ac:spMkLst>
        </pc:spChg>
      </pc:sldChg>
      <pc:sldChg chg="add">
        <pc:chgData name="Douiki, Hind (MRx)" userId="55f111b2-c425-481e-bdce-d9b1951ccae6" providerId="ADAL" clId="{CC24B45F-35B0-43A2-9594-BF76FE592636}" dt="2023-10-23T22:53:24.782" v="196"/>
        <pc:sldMkLst>
          <pc:docMk/>
          <pc:sldMk cId="1101612019" sldId="319"/>
        </pc:sldMkLst>
      </pc:sldChg>
      <pc:sldChg chg="del">
        <pc:chgData name="Douiki, Hind (MRx)" userId="55f111b2-c425-481e-bdce-d9b1951ccae6" providerId="ADAL" clId="{CC24B45F-35B0-43A2-9594-BF76FE592636}" dt="2023-10-23T22:53:12.327" v="195" actId="2696"/>
        <pc:sldMkLst>
          <pc:docMk/>
          <pc:sldMk cId="2711316281" sldId="319"/>
        </pc:sldMkLst>
      </pc:sldChg>
      <pc:sldChg chg="del">
        <pc:chgData name="Douiki, Hind (MRx)" userId="55f111b2-c425-481e-bdce-d9b1951ccae6" providerId="ADAL" clId="{CC24B45F-35B0-43A2-9594-BF76FE592636}" dt="2023-10-23T22:53:12.327" v="195" actId="2696"/>
        <pc:sldMkLst>
          <pc:docMk/>
          <pc:sldMk cId="2608408031" sldId="320"/>
        </pc:sldMkLst>
      </pc:sldChg>
      <pc:sldChg chg="modSp add mod">
        <pc:chgData name="Douiki, Hind (MRx)" userId="55f111b2-c425-481e-bdce-d9b1951ccae6" providerId="ADAL" clId="{CC24B45F-35B0-43A2-9594-BF76FE592636}" dt="2023-10-24T00:48:16.274" v="624" actId="21"/>
        <pc:sldMkLst>
          <pc:docMk/>
          <pc:sldMk cId="3809103928" sldId="320"/>
        </pc:sldMkLst>
        <pc:spChg chg="mod">
          <ac:chgData name="Douiki, Hind (MRx)" userId="55f111b2-c425-481e-bdce-d9b1951ccae6" providerId="ADAL" clId="{CC24B45F-35B0-43A2-9594-BF76FE592636}" dt="2023-10-24T00:48:16.274" v="624" actId="21"/>
          <ac:spMkLst>
            <pc:docMk/>
            <pc:sldMk cId="3809103928" sldId="320"/>
            <ac:spMk id="3" creationId="{E56241E9-E7FC-4672-824A-4768A1E6BC8A}"/>
          </ac:spMkLst>
        </pc:spChg>
        <pc:spChg chg="mod">
          <ac:chgData name="Douiki, Hind (MRx)" userId="55f111b2-c425-481e-bdce-d9b1951ccae6" providerId="ADAL" clId="{CC24B45F-35B0-43A2-9594-BF76FE592636}" dt="2023-10-23T23:54:41.848" v="305" actId="14100"/>
          <ac:spMkLst>
            <pc:docMk/>
            <pc:sldMk cId="3809103928" sldId="320"/>
            <ac:spMk id="4" creationId="{0C13C72C-6037-4AF3-9F16-FF80B834F1B1}"/>
          </ac:spMkLst>
        </pc:spChg>
      </pc:sldChg>
      <pc:sldChg chg="modSp mod">
        <pc:chgData name="Douiki, Hind (MRx)" userId="55f111b2-c425-481e-bdce-d9b1951ccae6" providerId="ADAL" clId="{CC24B45F-35B0-43A2-9594-BF76FE592636}" dt="2023-10-24T00:58:23.430" v="703" actId="207"/>
        <pc:sldMkLst>
          <pc:docMk/>
          <pc:sldMk cId="3628328602" sldId="321"/>
        </pc:sldMkLst>
        <pc:spChg chg="mod">
          <ac:chgData name="Douiki, Hind (MRx)" userId="55f111b2-c425-481e-bdce-d9b1951ccae6" providerId="ADAL" clId="{CC24B45F-35B0-43A2-9594-BF76FE592636}" dt="2023-10-24T00:58:17.509" v="702" actId="255"/>
          <ac:spMkLst>
            <pc:docMk/>
            <pc:sldMk cId="3628328602" sldId="321"/>
            <ac:spMk id="5" creationId="{00000000-0000-0000-0000-000000000000}"/>
          </ac:spMkLst>
        </pc:spChg>
        <pc:spChg chg="mod">
          <ac:chgData name="Douiki, Hind (MRx)" userId="55f111b2-c425-481e-bdce-d9b1951ccae6" providerId="ADAL" clId="{CC24B45F-35B0-43A2-9594-BF76FE592636}" dt="2023-10-24T00:58:23.430" v="703" actId="207"/>
          <ac:spMkLst>
            <pc:docMk/>
            <pc:sldMk cId="3628328602" sldId="321"/>
            <ac:spMk id="10" creationId="{B6702499-30FA-4347-ADF1-69BD8189AE73}"/>
          </ac:spMkLst>
        </pc:spChg>
      </pc:sldChg>
      <pc:sldChg chg="modSp mod">
        <pc:chgData name="Douiki, Hind (MRx)" userId="55f111b2-c425-481e-bdce-d9b1951ccae6" providerId="ADAL" clId="{CC24B45F-35B0-43A2-9594-BF76FE592636}" dt="2023-10-24T00:50:53.108" v="637" actId="20577"/>
        <pc:sldMkLst>
          <pc:docMk/>
          <pc:sldMk cId="3001781132" sldId="322"/>
        </pc:sldMkLst>
        <pc:spChg chg="mod">
          <ac:chgData name="Douiki, Hind (MRx)" userId="55f111b2-c425-481e-bdce-d9b1951ccae6" providerId="ADAL" clId="{CC24B45F-35B0-43A2-9594-BF76FE592636}" dt="2023-10-24T00:50:53.108" v="637" actId="20577"/>
          <ac:spMkLst>
            <pc:docMk/>
            <pc:sldMk cId="3001781132" sldId="322"/>
            <ac:spMk id="5" creationId="{00000000-0000-0000-0000-000000000000}"/>
          </ac:spMkLst>
        </pc:spChg>
      </pc:sldChg>
      <pc:sldChg chg="modSp mod">
        <pc:chgData name="Douiki, Hind (MRx)" userId="55f111b2-c425-481e-bdce-d9b1951ccae6" providerId="ADAL" clId="{CC24B45F-35B0-43A2-9594-BF76FE592636}" dt="2023-10-24T01:40:45.070" v="860" actId="20577"/>
        <pc:sldMkLst>
          <pc:docMk/>
          <pc:sldMk cId="4064344681" sldId="323"/>
        </pc:sldMkLst>
        <pc:spChg chg="mod">
          <ac:chgData name="Douiki, Hind (MRx)" userId="55f111b2-c425-481e-bdce-d9b1951ccae6" providerId="ADAL" clId="{CC24B45F-35B0-43A2-9594-BF76FE592636}" dt="2023-10-24T01:40:20.793" v="859" actId="20577"/>
          <ac:spMkLst>
            <pc:docMk/>
            <pc:sldMk cId="4064344681" sldId="323"/>
            <ac:spMk id="5" creationId="{00000000-0000-0000-0000-000000000000}"/>
          </ac:spMkLst>
        </pc:spChg>
        <pc:spChg chg="mod">
          <ac:chgData name="Douiki, Hind (MRx)" userId="55f111b2-c425-481e-bdce-d9b1951ccae6" providerId="ADAL" clId="{CC24B45F-35B0-43A2-9594-BF76FE592636}" dt="2023-10-24T01:40:45.070" v="860" actId="20577"/>
          <ac:spMkLst>
            <pc:docMk/>
            <pc:sldMk cId="4064344681" sldId="323"/>
            <ac:spMk id="10" creationId="{B6702499-30FA-4347-ADF1-69BD8189AE73}"/>
          </ac:spMkLst>
        </pc:spChg>
      </pc:sldChg>
      <pc:sldChg chg="modSp add mod">
        <pc:chgData name="Douiki, Hind (MRx)" userId="55f111b2-c425-481e-bdce-d9b1951ccae6" providerId="ADAL" clId="{CC24B45F-35B0-43A2-9594-BF76FE592636}" dt="2023-10-24T00:52:57.279" v="650" actId="255"/>
        <pc:sldMkLst>
          <pc:docMk/>
          <pc:sldMk cId="921084951" sldId="324"/>
        </pc:sldMkLst>
        <pc:spChg chg="mod">
          <ac:chgData name="Douiki, Hind (MRx)" userId="55f111b2-c425-481e-bdce-d9b1951ccae6" providerId="ADAL" clId="{CC24B45F-35B0-43A2-9594-BF76FE592636}" dt="2023-10-23T23:51:17.171" v="237" actId="20577"/>
          <ac:spMkLst>
            <pc:docMk/>
            <pc:sldMk cId="921084951" sldId="324"/>
            <ac:spMk id="4" creationId="{00000000-0000-0000-0000-000000000000}"/>
          </ac:spMkLst>
        </pc:spChg>
        <pc:spChg chg="mod">
          <ac:chgData name="Douiki, Hind (MRx)" userId="55f111b2-c425-481e-bdce-d9b1951ccae6" providerId="ADAL" clId="{CC24B45F-35B0-43A2-9594-BF76FE592636}" dt="2023-10-24T00:52:57.279" v="650" actId="255"/>
          <ac:spMkLst>
            <pc:docMk/>
            <pc:sldMk cId="921084951" sldId="324"/>
            <ac:spMk id="5" creationId="{00000000-0000-0000-0000-000000000000}"/>
          </ac:spMkLst>
        </pc:spChg>
      </pc:sldChg>
      <pc:sldChg chg="del">
        <pc:chgData name="Douiki, Hind (MRx)" userId="55f111b2-c425-481e-bdce-d9b1951ccae6" providerId="ADAL" clId="{CC24B45F-35B0-43A2-9594-BF76FE592636}" dt="2023-10-23T22:55:46.723" v="199" actId="2696"/>
        <pc:sldMkLst>
          <pc:docMk/>
          <pc:sldMk cId="1001955148" sldId="324"/>
        </pc:sldMkLst>
      </pc:sldChg>
      <pc:sldChg chg="modSp mod">
        <pc:chgData name="Douiki, Hind (MRx)" userId="55f111b2-c425-481e-bdce-d9b1951ccae6" providerId="ADAL" clId="{CC24B45F-35B0-43A2-9594-BF76FE592636}" dt="2023-10-24T00:00:21.604" v="406" actId="20577"/>
        <pc:sldMkLst>
          <pc:docMk/>
          <pc:sldMk cId="681761564" sldId="434"/>
        </pc:sldMkLst>
        <pc:spChg chg="mod">
          <ac:chgData name="Douiki, Hind (MRx)" userId="55f111b2-c425-481e-bdce-d9b1951ccae6" providerId="ADAL" clId="{CC24B45F-35B0-43A2-9594-BF76FE592636}" dt="2023-10-24T00:00:21.604" v="406" actId="20577"/>
          <ac:spMkLst>
            <pc:docMk/>
            <pc:sldMk cId="681761564" sldId="434"/>
            <ac:spMk id="2" creationId="{00000000-0000-0000-0000-000000000000}"/>
          </ac:spMkLst>
        </pc:spChg>
      </pc:sldChg>
      <pc:sldChg chg="modSp mod">
        <pc:chgData name="Douiki, Hind (MRx)" userId="55f111b2-c425-481e-bdce-d9b1951ccae6" providerId="ADAL" clId="{CC24B45F-35B0-43A2-9594-BF76FE592636}" dt="2023-10-24T01:42:55.344" v="874" actId="20577"/>
        <pc:sldMkLst>
          <pc:docMk/>
          <pc:sldMk cId="3867447152" sldId="435"/>
        </pc:sldMkLst>
        <pc:spChg chg="mod">
          <ac:chgData name="Douiki, Hind (MRx)" userId="55f111b2-c425-481e-bdce-d9b1951ccae6" providerId="ADAL" clId="{CC24B45F-35B0-43A2-9594-BF76FE592636}" dt="2023-10-24T01:42:55.344" v="874" actId="20577"/>
          <ac:spMkLst>
            <pc:docMk/>
            <pc:sldMk cId="3867447152" sldId="435"/>
            <ac:spMk id="5" creationId="{00000000-0000-0000-0000-000000000000}"/>
          </ac:spMkLst>
        </pc:spChg>
      </pc:sldChg>
      <pc:sldChg chg="add">
        <pc:chgData name="Douiki, Hind (MRx)" userId="55f111b2-c425-481e-bdce-d9b1951ccae6" providerId="ADAL" clId="{CC24B45F-35B0-43A2-9594-BF76FE592636}" dt="2023-10-23T22:49:26.132" v="184"/>
        <pc:sldMkLst>
          <pc:docMk/>
          <pc:sldMk cId="1113061565" sldId="436"/>
        </pc:sldMkLst>
      </pc:sldChg>
      <pc:sldChg chg="del">
        <pc:chgData name="Douiki, Hind (MRx)" userId="55f111b2-c425-481e-bdce-d9b1951ccae6" providerId="ADAL" clId="{CC24B45F-35B0-43A2-9594-BF76FE592636}" dt="2023-10-23T22:49:14.856" v="183" actId="2696"/>
        <pc:sldMkLst>
          <pc:docMk/>
          <pc:sldMk cId="1425520028" sldId="436"/>
        </pc:sldMkLst>
      </pc:sldChg>
      <pc:sldChg chg="modSp add mod">
        <pc:chgData name="Douiki, Hind (MRx)" userId="55f111b2-c425-481e-bdce-d9b1951ccae6" providerId="ADAL" clId="{CC24B45F-35B0-43A2-9594-BF76FE592636}" dt="2023-10-24T00:45:49.196" v="622" actId="255"/>
        <pc:sldMkLst>
          <pc:docMk/>
          <pc:sldMk cId="2315004956" sldId="437"/>
        </pc:sldMkLst>
        <pc:spChg chg="mod">
          <ac:chgData name="Douiki, Hind (MRx)" userId="55f111b2-c425-481e-bdce-d9b1951ccae6" providerId="ADAL" clId="{CC24B45F-35B0-43A2-9594-BF76FE592636}" dt="2023-10-24T00:45:49.196" v="622" actId="255"/>
          <ac:spMkLst>
            <pc:docMk/>
            <pc:sldMk cId="2315004956" sldId="437"/>
            <ac:spMk id="5" creationId="{00000000-0000-0000-0000-000000000000}"/>
          </ac:spMkLst>
        </pc:spChg>
      </pc:sldChg>
      <pc:sldChg chg="del">
        <pc:chgData name="Douiki, Hind (MRx)" userId="55f111b2-c425-481e-bdce-d9b1951ccae6" providerId="ADAL" clId="{CC24B45F-35B0-43A2-9594-BF76FE592636}" dt="2023-10-23T22:49:14.856" v="183" actId="2696"/>
        <pc:sldMkLst>
          <pc:docMk/>
          <pc:sldMk cId="2669294566" sldId="437"/>
        </pc:sldMkLst>
      </pc:sldChg>
      <pc:sldChg chg="del">
        <pc:chgData name="Douiki, Hind (MRx)" userId="55f111b2-c425-481e-bdce-d9b1951ccae6" providerId="ADAL" clId="{CC24B45F-35B0-43A2-9594-BF76FE592636}" dt="2023-10-23T22:52:37.439" v="193" actId="2696"/>
        <pc:sldMkLst>
          <pc:docMk/>
          <pc:sldMk cId="545663611" sldId="438"/>
        </pc:sldMkLst>
      </pc:sldChg>
      <pc:sldChg chg="add">
        <pc:chgData name="Douiki, Hind (MRx)" userId="55f111b2-c425-481e-bdce-d9b1951ccae6" providerId="ADAL" clId="{CC24B45F-35B0-43A2-9594-BF76FE592636}" dt="2023-10-23T22:52:50.936" v="194"/>
        <pc:sldMkLst>
          <pc:docMk/>
          <pc:sldMk cId="1477085777" sldId="438"/>
        </pc:sldMkLst>
      </pc:sldChg>
      <pc:sldChg chg="modSp add mod">
        <pc:chgData name="Douiki, Hind (MRx)" userId="55f111b2-c425-481e-bdce-d9b1951ccae6" providerId="ADAL" clId="{CC24B45F-35B0-43A2-9594-BF76FE592636}" dt="2023-10-24T00:27:00.451" v="533" actId="207"/>
        <pc:sldMkLst>
          <pc:docMk/>
          <pc:sldMk cId="1812819607" sldId="439"/>
        </pc:sldMkLst>
        <pc:spChg chg="mod">
          <ac:chgData name="Douiki, Hind (MRx)" userId="55f111b2-c425-481e-bdce-d9b1951ccae6" providerId="ADAL" clId="{CC24B45F-35B0-43A2-9594-BF76FE592636}" dt="2023-10-24T00:27:00.451" v="533" actId="207"/>
          <ac:spMkLst>
            <pc:docMk/>
            <pc:sldMk cId="1812819607" sldId="439"/>
            <ac:spMk id="5" creationId="{00000000-0000-0000-0000-000000000000}"/>
          </ac:spMkLst>
        </pc:spChg>
      </pc:sldChg>
      <pc:sldChg chg="del">
        <pc:chgData name="Douiki, Hind (MRx)" userId="55f111b2-c425-481e-bdce-d9b1951ccae6" providerId="ADAL" clId="{CC24B45F-35B0-43A2-9594-BF76FE592636}" dt="2023-10-23T22:52:37.439" v="193" actId="2696"/>
        <pc:sldMkLst>
          <pc:docMk/>
          <pc:sldMk cId="3383564017" sldId="439"/>
        </pc:sldMkLst>
      </pc:sldChg>
      <pc:sldChg chg="del">
        <pc:chgData name="Douiki, Hind (MRx)" userId="55f111b2-c425-481e-bdce-d9b1951ccae6" providerId="ADAL" clId="{CC24B45F-35B0-43A2-9594-BF76FE592636}" dt="2023-10-24T01:03:35.667" v="765" actId="2696"/>
        <pc:sldMkLst>
          <pc:docMk/>
          <pc:sldMk cId="28411155" sldId="440"/>
        </pc:sldMkLst>
      </pc:sldChg>
      <pc:sldChg chg="add">
        <pc:chgData name="Douiki, Hind (MRx)" userId="55f111b2-c425-481e-bdce-d9b1951ccae6" providerId="ADAL" clId="{CC24B45F-35B0-43A2-9594-BF76FE592636}" dt="2023-10-23T22:54:24.487" v="198"/>
        <pc:sldMkLst>
          <pc:docMk/>
          <pc:sldMk cId="1043225718" sldId="441"/>
        </pc:sldMkLst>
      </pc:sldChg>
      <pc:sldChg chg="add del">
        <pc:chgData name="Douiki, Hind (MRx)" userId="55f111b2-c425-481e-bdce-d9b1951ccae6" providerId="ADAL" clId="{CC24B45F-35B0-43A2-9594-BF76FE592636}" dt="2023-10-23T22:51:49.717" v="188"/>
        <pc:sldMkLst>
          <pc:docMk/>
          <pc:sldMk cId="2013577070" sldId="441"/>
        </pc:sldMkLst>
      </pc:sldChg>
      <pc:sldChg chg="add del">
        <pc:chgData name="Douiki, Hind (MRx)" userId="55f111b2-c425-481e-bdce-d9b1951ccae6" providerId="ADAL" clId="{CC24B45F-35B0-43A2-9594-BF76FE592636}" dt="2023-10-23T22:54:08.636" v="197" actId="2696"/>
        <pc:sldMkLst>
          <pc:docMk/>
          <pc:sldMk cId="2169408357" sldId="441"/>
        </pc:sldMkLst>
      </pc:sldChg>
      <pc:sldChg chg="modSp add del mod">
        <pc:chgData name="Douiki, Hind (MRx)" userId="55f111b2-c425-481e-bdce-d9b1951ccae6" providerId="ADAL" clId="{CC24B45F-35B0-43A2-9594-BF76FE592636}" dt="2023-10-23T17:34:59.077" v="91" actId="2696"/>
        <pc:sldMkLst>
          <pc:docMk/>
          <pc:sldMk cId="1036368137" sldId="442"/>
        </pc:sldMkLst>
        <pc:spChg chg="mod">
          <ac:chgData name="Douiki, Hind (MRx)" userId="55f111b2-c425-481e-bdce-d9b1951ccae6" providerId="ADAL" clId="{CC24B45F-35B0-43A2-9594-BF76FE592636}" dt="2023-10-23T17:34:38.957" v="86" actId="21"/>
          <ac:spMkLst>
            <pc:docMk/>
            <pc:sldMk cId="1036368137" sldId="442"/>
            <ac:spMk id="4" creationId="{00000000-0000-0000-0000-000000000000}"/>
          </ac:spMkLst>
        </pc:spChg>
        <pc:spChg chg="mod">
          <ac:chgData name="Douiki, Hind (MRx)" userId="55f111b2-c425-481e-bdce-d9b1951ccae6" providerId="ADAL" clId="{CC24B45F-35B0-43A2-9594-BF76FE592636}" dt="2023-10-23T17:34:48.547" v="88" actId="21"/>
          <ac:spMkLst>
            <pc:docMk/>
            <pc:sldMk cId="1036368137" sldId="442"/>
            <ac:spMk id="5" creationId="{00000000-0000-0000-0000-000000000000}"/>
          </ac:spMkLst>
        </pc:spChg>
      </pc:sldChg>
      <pc:sldChg chg="modSp new mod">
        <pc:chgData name="Douiki, Hind (MRx)" userId="55f111b2-c425-481e-bdce-d9b1951ccae6" providerId="ADAL" clId="{CC24B45F-35B0-43A2-9594-BF76FE592636}" dt="2023-10-24T01:18:44.816" v="797" actId="20577"/>
        <pc:sldMkLst>
          <pc:docMk/>
          <pc:sldMk cId="4239602596" sldId="443"/>
        </pc:sldMkLst>
        <pc:spChg chg="mod">
          <ac:chgData name="Douiki, Hind (MRx)" userId="55f111b2-c425-481e-bdce-d9b1951ccae6" providerId="ADAL" clId="{CC24B45F-35B0-43A2-9594-BF76FE592636}" dt="2023-10-23T17:34:41.699" v="87"/>
          <ac:spMkLst>
            <pc:docMk/>
            <pc:sldMk cId="4239602596" sldId="443"/>
            <ac:spMk id="2" creationId="{C2ED3C9B-36C6-37FA-825A-EE44C559B217}"/>
          </ac:spMkLst>
        </pc:spChg>
        <pc:spChg chg="mod">
          <ac:chgData name="Douiki, Hind (MRx)" userId="55f111b2-c425-481e-bdce-d9b1951ccae6" providerId="ADAL" clId="{CC24B45F-35B0-43A2-9594-BF76FE592636}" dt="2023-10-24T01:16:39.796" v="788" actId="20577"/>
          <ac:spMkLst>
            <pc:docMk/>
            <pc:sldMk cId="4239602596" sldId="443"/>
            <ac:spMk id="3" creationId="{4B2CA3E5-26C3-68F4-9F56-C2B17563408E}"/>
          </ac:spMkLst>
        </pc:spChg>
        <pc:spChg chg="mod">
          <ac:chgData name="Douiki, Hind (MRx)" userId="55f111b2-c425-481e-bdce-d9b1951ccae6" providerId="ADAL" clId="{CC24B45F-35B0-43A2-9594-BF76FE592636}" dt="2023-10-24T01:18:44.816" v="797" actId="20577"/>
          <ac:spMkLst>
            <pc:docMk/>
            <pc:sldMk cId="4239602596" sldId="443"/>
            <ac:spMk id="4" creationId="{619FEE1C-BB7B-6029-7234-DF8566BAD7EE}"/>
          </ac:spMkLst>
        </pc:spChg>
      </pc:sldChg>
      <pc:sldChg chg="addSp delSp modSp add mod">
        <pc:chgData name="Douiki, Hind (MRx)" userId="55f111b2-c425-481e-bdce-d9b1951ccae6" providerId="ADAL" clId="{CC24B45F-35B0-43A2-9594-BF76FE592636}" dt="2023-10-24T01:21:57.440" v="815" actId="20577"/>
        <pc:sldMkLst>
          <pc:docMk/>
          <pc:sldMk cId="2197844647" sldId="444"/>
        </pc:sldMkLst>
        <pc:spChg chg="mod">
          <ac:chgData name="Douiki, Hind (MRx)" userId="55f111b2-c425-481e-bdce-d9b1951ccae6" providerId="ADAL" clId="{CC24B45F-35B0-43A2-9594-BF76FE592636}" dt="2023-10-24T00:43:57.749" v="612" actId="14100"/>
          <ac:spMkLst>
            <pc:docMk/>
            <pc:sldMk cId="2197844647" sldId="444"/>
            <ac:spMk id="2" creationId="{C2ED3C9B-36C6-37FA-825A-EE44C559B217}"/>
          </ac:spMkLst>
        </pc:spChg>
        <pc:spChg chg="mod">
          <ac:chgData name="Douiki, Hind (MRx)" userId="55f111b2-c425-481e-bdce-d9b1951ccae6" providerId="ADAL" clId="{CC24B45F-35B0-43A2-9594-BF76FE592636}" dt="2023-10-24T01:20:32.776" v="805" actId="20577"/>
          <ac:spMkLst>
            <pc:docMk/>
            <pc:sldMk cId="2197844647" sldId="444"/>
            <ac:spMk id="3" creationId="{4B2CA3E5-26C3-68F4-9F56-C2B17563408E}"/>
          </ac:spMkLst>
        </pc:spChg>
        <pc:spChg chg="mod">
          <ac:chgData name="Douiki, Hind (MRx)" userId="55f111b2-c425-481e-bdce-d9b1951ccae6" providerId="ADAL" clId="{CC24B45F-35B0-43A2-9594-BF76FE592636}" dt="2023-10-24T01:21:57.440" v="815" actId="20577"/>
          <ac:spMkLst>
            <pc:docMk/>
            <pc:sldMk cId="2197844647" sldId="444"/>
            <ac:spMk id="4" creationId="{619FEE1C-BB7B-6029-7234-DF8566BAD7EE}"/>
          </ac:spMkLst>
        </pc:spChg>
        <pc:graphicFrameChg chg="add del mod">
          <ac:chgData name="Douiki, Hind (MRx)" userId="55f111b2-c425-481e-bdce-d9b1951ccae6" providerId="ADAL" clId="{CC24B45F-35B0-43A2-9594-BF76FE592636}" dt="2023-10-23T17:38:30.514" v="110"/>
          <ac:graphicFrameMkLst>
            <pc:docMk/>
            <pc:sldMk cId="2197844647" sldId="444"/>
            <ac:graphicFrameMk id="5" creationId="{F744F90D-0235-3848-4C57-C1135C70BC24}"/>
          </ac:graphicFrameMkLst>
        </pc:graphicFrameChg>
      </pc:sldChg>
      <pc:sldChg chg="add del">
        <pc:chgData name="Douiki, Hind (MRx)" userId="55f111b2-c425-481e-bdce-d9b1951ccae6" providerId="ADAL" clId="{CC24B45F-35B0-43A2-9594-BF76FE592636}" dt="2023-10-23T17:34:55.757" v="90" actId="2696"/>
        <pc:sldMkLst>
          <pc:docMk/>
          <pc:sldMk cId="3739695645" sldId="444"/>
        </pc:sldMkLst>
      </pc:sldChg>
      <pc:sldChg chg="modSp add mod">
        <pc:chgData name="Douiki, Hind (MRx)" userId="55f111b2-c425-481e-bdce-d9b1951ccae6" providerId="ADAL" clId="{CC24B45F-35B0-43A2-9594-BF76FE592636}" dt="2023-10-24T01:25:44.071" v="837" actId="20577"/>
        <pc:sldMkLst>
          <pc:docMk/>
          <pc:sldMk cId="3391071703" sldId="445"/>
        </pc:sldMkLst>
        <pc:spChg chg="mod">
          <ac:chgData name="Douiki, Hind (MRx)" userId="55f111b2-c425-481e-bdce-d9b1951ccae6" providerId="ADAL" clId="{CC24B45F-35B0-43A2-9594-BF76FE592636}" dt="2023-10-23T22:48:02.404" v="176" actId="14100"/>
          <ac:spMkLst>
            <pc:docMk/>
            <pc:sldMk cId="3391071703" sldId="445"/>
            <ac:spMk id="2" creationId="{C2ED3C9B-36C6-37FA-825A-EE44C559B217}"/>
          </ac:spMkLst>
        </pc:spChg>
        <pc:spChg chg="mod">
          <ac:chgData name="Douiki, Hind (MRx)" userId="55f111b2-c425-481e-bdce-d9b1951ccae6" providerId="ADAL" clId="{CC24B45F-35B0-43A2-9594-BF76FE592636}" dt="2023-10-24T01:24:10.753" v="832" actId="20577"/>
          <ac:spMkLst>
            <pc:docMk/>
            <pc:sldMk cId="3391071703" sldId="445"/>
            <ac:spMk id="3" creationId="{4B2CA3E5-26C3-68F4-9F56-C2B17563408E}"/>
          </ac:spMkLst>
        </pc:spChg>
        <pc:spChg chg="mod">
          <ac:chgData name="Douiki, Hind (MRx)" userId="55f111b2-c425-481e-bdce-d9b1951ccae6" providerId="ADAL" clId="{CC24B45F-35B0-43A2-9594-BF76FE592636}" dt="2023-10-24T01:25:44.071" v="837" actId="20577"/>
          <ac:spMkLst>
            <pc:docMk/>
            <pc:sldMk cId="3391071703" sldId="445"/>
            <ac:spMk id="4" creationId="{619FEE1C-BB7B-6029-7234-DF8566BAD7EE}"/>
          </ac:spMkLst>
        </pc:spChg>
      </pc:sldChg>
      <pc:sldChg chg="modSp add mod ord">
        <pc:chgData name="Douiki, Hind (MRx)" userId="55f111b2-c425-481e-bdce-d9b1951ccae6" providerId="ADAL" clId="{CC24B45F-35B0-43A2-9594-BF76FE592636}" dt="2023-10-23T23:50:30.957" v="221" actId="20577"/>
        <pc:sldMkLst>
          <pc:docMk/>
          <pc:sldMk cId="1752466922" sldId="446"/>
        </pc:sldMkLst>
        <pc:spChg chg="mod">
          <ac:chgData name="Douiki, Hind (MRx)" userId="55f111b2-c425-481e-bdce-d9b1951ccae6" providerId="ADAL" clId="{CC24B45F-35B0-43A2-9594-BF76FE592636}" dt="2023-10-23T23:50:30.957" v="221" actId="20577"/>
          <ac:spMkLst>
            <pc:docMk/>
            <pc:sldMk cId="1752466922" sldId="446"/>
            <ac:spMk id="2" creationId="{00000000-0000-0000-0000-000000000000}"/>
          </ac:spMkLst>
        </pc:spChg>
      </pc:sldChg>
      <pc:sldChg chg="modSp add del mod ord">
        <pc:chgData name="Douiki, Hind (MRx)" userId="55f111b2-c425-481e-bdce-d9b1951ccae6" providerId="ADAL" clId="{CC24B45F-35B0-43A2-9594-BF76FE592636}" dt="2023-10-24T00:53:04.982" v="651" actId="2696"/>
        <pc:sldMkLst>
          <pc:docMk/>
          <pc:sldMk cId="1004217171" sldId="447"/>
        </pc:sldMkLst>
        <pc:spChg chg="mod">
          <ac:chgData name="Douiki, Hind (MRx)" userId="55f111b2-c425-481e-bdce-d9b1951ccae6" providerId="ADAL" clId="{CC24B45F-35B0-43A2-9594-BF76FE592636}" dt="2023-10-24T00:23:55.609" v="512" actId="21"/>
          <ac:spMkLst>
            <pc:docMk/>
            <pc:sldMk cId="1004217171" sldId="447"/>
            <ac:spMk id="4" creationId="{00000000-0000-0000-0000-000000000000}"/>
          </ac:spMkLst>
        </pc:spChg>
        <pc:spChg chg="mod">
          <ac:chgData name="Douiki, Hind (MRx)" userId="55f111b2-c425-481e-bdce-d9b1951ccae6" providerId="ADAL" clId="{CC24B45F-35B0-43A2-9594-BF76FE592636}" dt="2023-10-24T00:24:03.241" v="514" actId="21"/>
          <ac:spMkLst>
            <pc:docMk/>
            <pc:sldMk cId="1004217171" sldId="447"/>
            <ac:spMk id="5" creationId="{00000000-0000-0000-0000-000000000000}"/>
          </ac:spMkLst>
        </pc:spChg>
      </pc:sldChg>
      <pc:sldChg chg="modSp new mod">
        <pc:chgData name="Douiki, Hind (MRx)" userId="55f111b2-c425-481e-bdce-d9b1951ccae6" providerId="ADAL" clId="{CC24B45F-35B0-43A2-9594-BF76FE592636}" dt="2023-10-24T01:04:29.097" v="767" actId="5793"/>
        <pc:sldMkLst>
          <pc:docMk/>
          <pc:sldMk cId="1168837550" sldId="448"/>
        </pc:sldMkLst>
        <pc:spChg chg="mod">
          <ac:chgData name="Douiki, Hind (MRx)" userId="55f111b2-c425-481e-bdce-d9b1951ccae6" providerId="ADAL" clId="{CC24B45F-35B0-43A2-9594-BF76FE592636}" dt="2023-10-24T00:13:57.477" v="447" actId="255"/>
          <ac:spMkLst>
            <pc:docMk/>
            <pc:sldMk cId="1168837550" sldId="448"/>
            <ac:spMk id="2" creationId="{C8E95D2B-1C76-B183-3BBB-B92FA27645CC}"/>
          </ac:spMkLst>
        </pc:spChg>
        <pc:spChg chg="mod">
          <ac:chgData name="Douiki, Hind (MRx)" userId="55f111b2-c425-481e-bdce-d9b1951ccae6" providerId="ADAL" clId="{CC24B45F-35B0-43A2-9594-BF76FE592636}" dt="2023-10-24T01:04:29.097" v="767" actId="5793"/>
          <ac:spMkLst>
            <pc:docMk/>
            <pc:sldMk cId="1168837550" sldId="448"/>
            <ac:spMk id="3" creationId="{C396D89F-8421-617A-99BF-A8EB4F2B8F7F}"/>
          </ac:spMkLst>
        </pc:spChg>
      </pc:sldChg>
      <pc:sldChg chg="add del">
        <pc:chgData name="Douiki, Hind (MRx)" userId="55f111b2-c425-481e-bdce-d9b1951ccae6" providerId="ADAL" clId="{CC24B45F-35B0-43A2-9594-BF76FE592636}" dt="2023-10-24T00:05:36.645" v="410" actId="2890"/>
        <pc:sldMkLst>
          <pc:docMk/>
          <pc:sldMk cId="1949376752" sldId="448"/>
        </pc:sldMkLst>
      </pc:sldChg>
      <pc:sldChg chg="new del">
        <pc:chgData name="Douiki, Hind (MRx)" userId="55f111b2-c425-481e-bdce-d9b1951ccae6" providerId="ADAL" clId="{CC24B45F-35B0-43A2-9594-BF76FE592636}" dt="2023-10-24T00:06:11.930" v="412" actId="2696"/>
        <pc:sldMkLst>
          <pc:docMk/>
          <pc:sldMk cId="3357945824" sldId="448"/>
        </pc:sldMkLst>
      </pc:sldChg>
      <pc:sldChg chg="addSp delSp modSp new mod">
        <pc:chgData name="Douiki, Hind (MRx)" userId="55f111b2-c425-481e-bdce-d9b1951ccae6" providerId="ADAL" clId="{CC24B45F-35B0-43A2-9594-BF76FE592636}" dt="2023-10-24T01:37:52.259" v="856" actId="20577"/>
        <pc:sldMkLst>
          <pc:docMk/>
          <pc:sldMk cId="1967994716" sldId="449"/>
        </pc:sldMkLst>
        <pc:spChg chg="mod">
          <ac:chgData name="Douiki, Hind (MRx)" userId="55f111b2-c425-481e-bdce-d9b1951ccae6" providerId="ADAL" clId="{CC24B45F-35B0-43A2-9594-BF76FE592636}" dt="2023-10-24T00:53:59.953" v="657" actId="14100"/>
          <ac:spMkLst>
            <pc:docMk/>
            <pc:sldMk cId="1967994716" sldId="449"/>
            <ac:spMk id="2" creationId="{76D7818C-E434-55B1-A4A2-3295B801EA45}"/>
          </ac:spMkLst>
        </pc:spChg>
        <pc:spChg chg="add del mod">
          <ac:chgData name="Douiki, Hind (MRx)" userId="55f111b2-c425-481e-bdce-d9b1951ccae6" providerId="ADAL" clId="{CC24B45F-35B0-43A2-9594-BF76FE592636}" dt="2023-10-24T01:36:35.520" v="854" actId="20577"/>
          <ac:spMkLst>
            <pc:docMk/>
            <pc:sldMk cId="1967994716" sldId="449"/>
            <ac:spMk id="3" creationId="{E518FBD7-F291-594F-09AB-A72E7B40CA99}"/>
          </ac:spMkLst>
        </pc:spChg>
        <pc:spChg chg="mod">
          <ac:chgData name="Douiki, Hind (MRx)" userId="55f111b2-c425-481e-bdce-d9b1951ccae6" providerId="ADAL" clId="{CC24B45F-35B0-43A2-9594-BF76FE592636}" dt="2023-10-24T01:37:52.259" v="856" actId="20577"/>
          <ac:spMkLst>
            <pc:docMk/>
            <pc:sldMk cId="1967994716" sldId="449"/>
            <ac:spMk id="4" creationId="{2738CD2C-0F6A-660B-1EEA-2BF730AD3AB9}"/>
          </ac:spMkLst>
        </pc:spChg>
        <pc:graphicFrameChg chg="add del mod">
          <ac:chgData name="Douiki, Hind (MRx)" userId="55f111b2-c425-481e-bdce-d9b1951ccae6" providerId="ADAL" clId="{CC24B45F-35B0-43A2-9594-BF76FE592636}" dt="2023-10-24T00:23:45.171" v="509"/>
          <ac:graphicFrameMkLst>
            <pc:docMk/>
            <pc:sldMk cId="1967994716" sldId="449"/>
            <ac:graphicFrameMk id="5" creationId="{CD1B0E50-FE0A-1E90-85E6-88A9F13E25C7}"/>
          </ac:graphicFrameMkLst>
        </pc:graphicFrameChg>
      </pc:sldChg>
      <pc:sldChg chg="modSp new mod">
        <pc:chgData name="Douiki, Hind (MRx)" userId="55f111b2-c425-481e-bdce-d9b1951ccae6" providerId="ADAL" clId="{CC24B45F-35B0-43A2-9594-BF76FE592636}" dt="2023-10-24T01:07:29.067" v="778" actId="255"/>
        <pc:sldMkLst>
          <pc:docMk/>
          <pc:sldMk cId="1853170283" sldId="450"/>
        </pc:sldMkLst>
        <pc:spChg chg="mod">
          <ac:chgData name="Douiki, Hind (MRx)" userId="55f111b2-c425-481e-bdce-d9b1951ccae6" providerId="ADAL" clId="{CC24B45F-35B0-43A2-9594-BF76FE592636}" dt="2023-10-24T00:50:07.134" v="629"/>
          <ac:spMkLst>
            <pc:docMk/>
            <pc:sldMk cId="1853170283" sldId="450"/>
            <ac:spMk id="2" creationId="{0EC45729-FC79-4601-D775-FD512656B772}"/>
          </ac:spMkLst>
        </pc:spChg>
        <pc:spChg chg="mod">
          <ac:chgData name="Douiki, Hind (MRx)" userId="55f111b2-c425-481e-bdce-d9b1951ccae6" providerId="ADAL" clId="{CC24B45F-35B0-43A2-9594-BF76FE592636}" dt="2023-10-24T01:07:29.067" v="778" actId="255"/>
          <ac:spMkLst>
            <pc:docMk/>
            <pc:sldMk cId="1853170283" sldId="450"/>
            <ac:spMk id="3" creationId="{0C4F4540-3036-313E-2ADC-1B91DEA1CD3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32FD5-72B1-4CB2-A955-E139CAB837F0}" type="doc">
      <dgm:prSet loTypeId="urn:microsoft.com/office/officeart/2005/8/layout/hierarchy3" loCatId="hierarchy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BB39C28-B167-4125-A7AB-4877F0E243C8}">
      <dgm:prSet/>
      <dgm:spPr/>
      <dgm:t>
        <a:bodyPr/>
        <a:lstStyle/>
        <a:p>
          <a:r>
            <a:rPr lang="en-US"/>
            <a:t>The remaining agents in this class are recommended nonpreferred</a:t>
          </a:r>
        </a:p>
      </dgm:t>
    </dgm:pt>
    <dgm:pt modelId="{90B10FB3-A7A9-4E9F-B9BA-FD40301509C7}" type="parTrans" cxnId="{3F006F59-C94C-4A60-AE0D-83403F238692}">
      <dgm:prSet/>
      <dgm:spPr/>
      <dgm:t>
        <a:bodyPr/>
        <a:lstStyle/>
        <a:p>
          <a:endParaRPr lang="en-US"/>
        </a:p>
      </dgm:t>
    </dgm:pt>
    <dgm:pt modelId="{BF1CD748-3EC2-4788-AC0C-DB10FB672072}" type="sibTrans" cxnId="{3F006F59-C94C-4A60-AE0D-83403F238692}">
      <dgm:prSet/>
      <dgm:spPr/>
      <dgm:t>
        <a:bodyPr/>
        <a:lstStyle/>
        <a:p>
          <a:endParaRPr lang="en-US"/>
        </a:p>
      </dgm:t>
    </dgm:pt>
    <dgm:pt modelId="{330BEC4B-FC97-474E-8039-109977678C9E}">
      <dgm:prSet/>
      <dgm:spPr/>
      <dgm:t>
        <a:bodyPr/>
        <a:lstStyle/>
        <a:p>
          <a:r>
            <a:rPr lang="en-US"/>
            <a:t>Grandfathering - Yes</a:t>
          </a:r>
        </a:p>
      </dgm:t>
    </dgm:pt>
    <dgm:pt modelId="{DD9395F0-174F-4135-B3AD-627D86CE0246}" type="parTrans" cxnId="{637324E0-89DE-4EC8-BB0D-8D3208F8AE08}">
      <dgm:prSet/>
      <dgm:spPr/>
      <dgm:t>
        <a:bodyPr/>
        <a:lstStyle/>
        <a:p>
          <a:endParaRPr lang="en-US"/>
        </a:p>
      </dgm:t>
    </dgm:pt>
    <dgm:pt modelId="{6F001AF2-8A1B-4FCE-9A91-BA93D1B4E967}" type="sibTrans" cxnId="{637324E0-89DE-4EC8-BB0D-8D3208F8AE08}">
      <dgm:prSet/>
      <dgm:spPr/>
      <dgm:t>
        <a:bodyPr/>
        <a:lstStyle/>
        <a:p>
          <a:endParaRPr lang="en-US"/>
        </a:p>
      </dgm:t>
    </dgm:pt>
    <dgm:pt modelId="{77B7266E-47C5-4AFD-8911-33DB9132BF27}" type="pres">
      <dgm:prSet presAssocID="{6F632FD5-72B1-4CB2-A955-E139CAB837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238873-F434-46DC-9FDE-5A6B4F27AF60}" type="pres">
      <dgm:prSet presAssocID="{CBB39C28-B167-4125-A7AB-4877F0E243C8}" presName="root" presStyleCnt="0"/>
      <dgm:spPr/>
    </dgm:pt>
    <dgm:pt modelId="{C520DF0B-EBD0-4F67-919C-36B00416B560}" type="pres">
      <dgm:prSet presAssocID="{CBB39C28-B167-4125-A7AB-4877F0E243C8}" presName="rootComposite" presStyleCnt="0"/>
      <dgm:spPr/>
    </dgm:pt>
    <dgm:pt modelId="{001B2FC6-922A-43B3-BCA2-8C291063F471}" type="pres">
      <dgm:prSet presAssocID="{CBB39C28-B167-4125-A7AB-4877F0E243C8}" presName="rootText" presStyleLbl="node1" presStyleIdx="0" presStyleCnt="2"/>
      <dgm:spPr/>
    </dgm:pt>
    <dgm:pt modelId="{13BADDF1-6AD7-40E0-9852-E5A846893663}" type="pres">
      <dgm:prSet presAssocID="{CBB39C28-B167-4125-A7AB-4877F0E243C8}" presName="rootConnector" presStyleLbl="node1" presStyleIdx="0" presStyleCnt="2"/>
      <dgm:spPr/>
    </dgm:pt>
    <dgm:pt modelId="{2C0DEB63-FB3C-45C4-ABC5-08683843323F}" type="pres">
      <dgm:prSet presAssocID="{CBB39C28-B167-4125-A7AB-4877F0E243C8}" presName="childShape" presStyleCnt="0"/>
      <dgm:spPr/>
    </dgm:pt>
    <dgm:pt modelId="{0F1B63C3-673B-428A-9D08-B4474DE6864B}" type="pres">
      <dgm:prSet presAssocID="{330BEC4B-FC97-474E-8039-109977678C9E}" presName="root" presStyleCnt="0"/>
      <dgm:spPr/>
    </dgm:pt>
    <dgm:pt modelId="{6033F758-683B-45CA-B479-9E32C225BDAC}" type="pres">
      <dgm:prSet presAssocID="{330BEC4B-FC97-474E-8039-109977678C9E}" presName="rootComposite" presStyleCnt="0"/>
      <dgm:spPr/>
    </dgm:pt>
    <dgm:pt modelId="{1D187053-E747-46E2-A950-59EF0386BE83}" type="pres">
      <dgm:prSet presAssocID="{330BEC4B-FC97-474E-8039-109977678C9E}" presName="rootText" presStyleLbl="node1" presStyleIdx="1" presStyleCnt="2"/>
      <dgm:spPr/>
    </dgm:pt>
    <dgm:pt modelId="{5B3CEBF9-D613-47AE-8509-AF73B9C1A93D}" type="pres">
      <dgm:prSet presAssocID="{330BEC4B-FC97-474E-8039-109977678C9E}" presName="rootConnector" presStyleLbl="node1" presStyleIdx="1" presStyleCnt="2"/>
      <dgm:spPr/>
    </dgm:pt>
    <dgm:pt modelId="{758E7046-180E-4AFA-BF9A-ADCD98B8C80A}" type="pres">
      <dgm:prSet presAssocID="{330BEC4B-FC97-474E-8039-109977678C9E}" presName="childShape" presStyleCnt="0"/>
      <dgm:spPr/>
    </dgm:pt>
  </dgm:ptLst>
  <dgm:cxnLst>
    <dgm:cxn modelId="{311E2711-5BBF-4E9D-A15E-A698E1018FB9}" type="presOf" srcId="{330BEC4B-FC97-474E-8039-109977678C9E}" destId="{5B3CEBF9-D613-47AE-8509-AF73B9C1A93D}" srcOrd="1" destOrd="0" presId="urn:microsoft.com/office/officeart/2005/8/layout/hierarchy3"/>
    <dgm:cxn modelId="{FE3ADE2C-FEE4-4B62-AED6-3488FAFF8BAC}" type="presOf" srcId="{6F632FD5-72B1-4CB2-A955-E139CAB837F0}" destId="{77B7266E-47C5-4AFD-8911-33DB9132BF27}" srcOrd="0" destOrd="0" presId="urn:microsoft.com/office/officeart/2005/8/layout/hierarchy3"/>
    <dgm:cxn modelId="{1341BB45-F0C9-40F0-970C-4D588516FB3E}" type="presOf" srcId="{CBB39C28-B167-4125-A7AB-4877F0E243C8}" destId="{001B2FC6-922A-43B3-BCA2-8C291063F471}" srcOrd="0" destOrd="0" presId="urn:microsoft.com/office/officeart/2005/8/layout/hierarchy3"/>
    <dgm:cxn modelId="{235D6668-1DEF-47E9-B959-8E67FF296090}" type="presOf" srcId="{330BEC4B-FC97-474E-8039-109977678C9E}" destId="{1D187053-E747-46E2-A950-59EF0386BE83}" srcOrd="0" destOrd="0" presId="urn:microsoft.com/office/officeart/2005/8/layout/hierarchy3"/>
    <dgm:cxn modelId="{3F006F59-C94C-4A60-AE0D-83403F238692}" srcId="{6F632FD5-72B1-4CB2-A955-E139CAB837F0}" destId="{CBB39C28-B167-4125-A7AB-4877F0E243C8}" srcOrd="0" destOrd="0" parTransId="{90B10FB3-A7A9-4E9F-B9BA-FD40301509C7}" sibTransId="{BF1CD748-3EC2-4788-AC0C-DB10FB672072}"/>
    <dgm:cxn modelId="{BF3DCD9D-4C74-478F-B8F9-D58DC6B492F8}" type="presOf" srcId="{CBB39C28-B167-4125-A7AB-4877F0E243C8}" destId="{13BADDF1-6AD7-40E0-9852-E5A846893663}" srcOrd="1" destOrd="0" presId="urn:microsoft.com/office/officeart/2005/8/layout/hierarchy3"/>
    <dgm:cxn modelId="{637324E0-89DE-4EC8-BB0D-8D3208F8AE08}" srcId="{6F632FD5-72B1-4CB2-A955-E139CAB837F0}" destId="{330BEC4B-FC97-474E-8039-109977678C9E}" srcOrd="1" destOrd="0" parTransId="{DD9395F0-174F-4135-B3AD-627D86CE0246}" sibTransId="{6F001AF2-8A1B-4FCE-9A91-BA93D1B4E967}"/>
    <dgm:cxn modelId="{29DA4824-665D-427D-B6BF-92D60632FA91}" type="presParOf" srcId="{77B7266E-47C5-4AFD-8911-33DB9132BF27}" destId="{65238873-F434-46DC-9FDE-5A6B4F27AF60}" srcOrd="0" destOrd="0" presId="urn:microsoft.com/office/officeart/2005/8/layout/hierarchy3"/>
    <dgm:cxn modelId="{04880A03-FF68-43AC-B214-9E77DE0BDA4A}" type="presParOf" srcId="{65238873-F434-46DC-9FDE-5A6B4F27AF60}" destId="{C520DF0B-EBD0-4F67-919C-36B00416B560}" srcOrd="0" destOrd="0" presId="urn:microsoft.com/office/officeart/2005/8/layout/hierarchy3"/>
    <dgm:cxn modelId="{EA2E0774-48DF-473C-BE17-65DC6BAA7279}" type="presParOf" srcId="{C520DF0B-EBD0-4F67-919C-36B00416B560}" destId="{001B2FC6-922A-43B3-BCA2-8C291063F471}" srcOrd="0" destOrd="0" presId="urn:microsoft.com/office/officeart/2005/8/layout/hierarchy3"/>
    <dgm:cxn modelId="{9B155E9B-6BD6-4B60-90B1-FD3E0F8CF8D4}" type="presParOf" srcId="{C520DF0B-EBD0-4F67-919C-36B00416B560}" destId="{13BADDF1-6AD7-40E0-9852-E5A846893663}" srcOrd="1" destOrd="0" presId="urn:microsoft.com/office/officeart/2005/8/layout/hierarchy3"/>
    <dgm:cxn modelId="{2F5470CA-51A9-4C27-B46A-1533A4F5F5FF}" type="presParOf" srcId="{65238873-F434-46DC-9FDE-5A6B4F27AF60}" destId="{2C0DEB63-FB3C-45C4-ABC5-08683843323F}" srcOrd="1" destOrd="0" presId="urn:microsoft.com/office/officeart/2005/8/layout/hierarchy3"/>
    <dgm:cxn modelId="{2324C038-5CDC-448C-A8FC-A1496FAF0110}" type="presParOf" srcId="{77B7266E-47C5-4AFD-8911-33DB9132BF27}" destId="{0F1B63C3-673B-428A-9D08-B4474DE6864B}" srcOrd="1" destOrd="0" presId="urn:microsoft.com/office/officeart/2005/8/layout/hierarchy3"/>
    <dgm:cxn modelId="{45C5C72F-BD18-4EA7-BAA4-72EA46210223}" type="presParOf" srcId="{0F1B63C3-673B-428A-9D08-B4474DE6864B}" destId="{6033F758-683B-45CA-B479-9E32C225BDAC}" srcOrd="0" destOrd="0" presId="urn:microsoft.com/office/officeart/2005/8/layout/hierarchy3"/>
    <dgm:cxn modelId="{B0DED330-9888-4759-95AA-5EE9C2B65982}" type="presParOf" srcId="{6033F758-683B-45CA-B479-9E32C225BDAC}" destId="{1D187053-E747-46E2-A950-59EF0386BE83}" srcOrd="0" destOrd="0" presId="urn:microsoft.com/office/officeart/2005/8/layout/hierarchy3"/>
    <dgm:cxn modelId="{F8A299E4-2269-495B-8F59-55F107EF656D}" type="presParOf" srcId="{6033F758-683B-45CA-B479-9E32C225BDAC}" destId="{5B3CEBF9-D613-47AE-8509-AF73B9C1A93D}" srcOrd="1" destOrd="0" presId="urn:microsoft.com/office/officeart/2005/8/layout/hierarchy3"/>
    <dgm:cxn modelId="{27521C09-D409-4C90-9D5B-60C0DC0DAC32}" type="presParOf" srcId="{0F1B63C3-673B-428A-9D08-B4474DE6864B}" destId="{758E7046-180E-4AFA-BF9A-ADCD98B8C80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632FD5-72B1-4CB2-A955-E139CAB837F0}" type="doc">
      <dgm:prSet loTypeId="urn:microsoft.com/office/officeart/2005/8/layout/hierarchy3" loCatId="hierarchy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BB39C28-B167-4125-A7AB-4877F0E243C8}">
      <dgm:prSet/>
      <dgm:spPr/>
      <dgm:t>
        <a:bodyPr/>
        <a:lstStyle/>
        <a:p>
          <a:r>
            <a:rPr lang="en-US"/>
            <a:t>The remaining agents in this class are recommended nonpreferred</a:t>
          </a:r>
        </a:p>
      </dgm:t>
    </dgm:pt>
    <dgm:pt modelId="{90B10FB3-A7A9-4E9F-B9BA-FD40301509C7}" type="parTrans" cxnId="{3F006F59-C94C-4A60-AE0D-83403F238692}">
      <dgm:prSet/>
      <dgm:spPr/>
      <dgm:t>
        <a:bodyPr/>
        <a:lstStyle/>
        <a:p>
          <a:endParaRPr lang="en-US"/>
        </a:p>
      </dgm:t>
    </dgm:pt>
    <dgm:pt modelId="{BF1CD748-3EC2-4788-AC0C-DB10FB672072}" type="sibTrans" cxnId="{3F006F59-C94C-4A60-AE0D-83403F238692}">
      <dgm:prSet/>
      <dgm:spPr/>
      <dgm:t>
        <a:bodyPr/>
        <a:lstStyle/>
        <a:p>
          <a:endParaRPr lang="en-US"/>
        </a:p>
      </dgm:t>
    </dgm:pt>
    <dgm:pt modelId="{330BEC4B-FC97-474E-8039-109977678C9E}">
      <dgm:prSet/>
      <dgm:spPr/>
      <dgm:t>
        <a:bodyPr/>
        <a:lstStyle/>
        <a:p>
          <a:r>
            <a:rPr lang="en-US"/>
            <a:t>Grandfathering - Yes</a:t>
          </a:r>
        </a:p>
      </dgm:t>
    </dgm:pt>
    <dgm:pt modelId="{DD9395F0-174F-4135-B3AD-627D86CE0246}" type="parTrans" cxnId="{637324E0-89DE-4EC8-BB0D-8D3208F8AE08}">
      <dgm:prSet/>
      <dgm:spPr/>
      <dgm:t>
        <a:bodyPr/>
        <a:lstStyle/>
        <a:p>
          <a:endParaRPr lang="en-US"/>
        </a:p>
      </dgm:t>
    </dgm:pt>
    <dgm:pt modelId="{6F001AF2-8A1B-4FCE-9A91-BA93D1B4E967}" type="sibTrans" cxnId="{637324E0-89DE-4EC8-BB0D-8D3208F8AE08}">
      <dgm:prSet/>
      <dgm:spPr/>
      <dgm:t>
        <a:bodyPr/>
        <a:lstStyle/>
        <a:p>
          <a:endParaRPr lang="en-US"/>
        </a:p>
      </dgm:t>
    </dgm:pt>
    <dgm:pt modelId="{77B7266E-47C5-4AFD-8911-33DB9132BF27}" type="pres">
      <dgm:prSet presAssocID="{6F632FD5-72B1-4CB2-A955-E139CAB837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238873-F434-46DC-9FDE-5A6B4F27AF60}" type="pres">
      <dgm:prSet presAssocID="{CBB39C28-B167-4125-A7AB-4877F0E243C8}" presName="root" presStyleCnt="0"/>
      <dgm:spPr/>
    </dgm:pt>
    <dgm:pt modelId="{C520DF0B-EBD0-4F67-919C-36B00416B560}" type="pres">
      <dgm:prSet presAssocID="{CBB39C28-B167-4125-A7AB-4877F0E243C8}" presName="rootComposite" presStyleCnt="0"/>
      <dgm:spPr/>
    </dgm:pt>
    <dgm:pt modelId="{001B2FC6-922A-43B3-BCA2-8C291063F471}" type="pres">
      <dgm:prSet presAssocID="{CBB39C28-B167-4125-A7AB-4877F0E243C8}" presName="rootText" presStyleLbl="node1" presStyleIdx="0" presStyleCnt="2"/>
      <dgm:spPr/>
    </dgm:pt>
    <dgm:pt modelId="{13BADDF1-6AD7-40E0-9852-E5A846893663}" type="pres">
      <dgm:prSet presAssocID="{CBB39C28-B167-4125-A7AB-4877F0E243C8}" presName="rootConnector" presStyleLbl="node1" presStyleIdx="0" presStyleCnt="2"/>
      <dgm:spPr/>
    </dgm:pt>
    <dgm:pt modelId="{2C0DEB63-FB3C-45C4-ABC5-08683843323F}" type="pres">
      <dgm:prSet presAssocID="{CBB39C28-B167-4125-A7AB-4877F0E243C8}" presName="childShape" presStyleCnt="0"/>
      <dgm:spPr/>
    </dgm:pt>
    <dgm:pt modelId="{0F1B63C3-673B-428A-9D08-B4474DE6864B}" type="pres">
      <dgm:prSet presAssocID="{330BEC4B-FC97-474E-8039-109977678C9E}" presName="root" presStyleCnt="0"/>
      <dgm:spPr/>
    </dgm:pt>
    <dgm:pt modelId="{6033F758-683B-45CA-B479-9E32C225BDAC}" type="pres">
      <dgm:prSet presAssocID="{330BEC4B-FC97-474E-8039-109977678C9E}" presName="rootComposite" presStyleCnt="0"/>
      <dgm:spPr/>
    </dgm:pt>
    <dgm:pt modelId="{1D187053-E747-46E2-A950-59EF0386BE83}" type="pres">
      <dgm:prSet presAssocID="{330BEC4B-FC97-474E-8039-109977678C9E}" presName="rootText" presStyleLbl="node1" presStyleIdx="1" presStyleCnt="2"/>
      <dgm:spPr/>
    </dgm:pt>
    <dgm:pt modelId="{5B3CEBF9-D613-47AE-8509-AF73B9C1A93D}" type="pres">
      <dgm:prSet presAssocID="{330BEC4B-FC97-474E-8039-109977678C9E}" presName="rootConnector" presStyleLbl="node1" presStyleIdx="1" presStyleCnt="2"/>
      <dgm:spPr/>
    </dgm:pt>
    <dgm:pt modelId="{758E7046-180E-4AFA-BF9A-ADCD98B8C80A}" type="pres">
      <dgm:prSet presAssocID="{330BEC4B-FC97-474E-8039-109977678C9E}" presName="childShape" presStyleCnt="0"/>
      <dgm:spPr/>
    </dgm:pt>
  </dgm:ptLst>
  <dgm:cxnLst>
    <dgm:cxn modelId="{311E2711-5BBF-4E9D-A15E-A698E1018FB9}" type="presOf" srcId="{330BEC4B-FC97-474E-8039-109977678C9E}" destId="{5B3CEBF9-D613-47AE-8509-AF73B9C1A93D}" srcOrd="1" destOrd="0" presId="urn:microsoft.com/office/officeart/2005/8/layout/hierarchy3"/>
    <dgm:cxn modelId="{FE3ADE2C-FEE4-4B62-AED6-3488FAFF8BAC}" type="presOf" srcId="{6F632FD5-72B1-4CB2-A955-E139CAB837F0}" destId="{77B7266E-47C5-4AFD-8911-33DB9132BF27}" srcOrd="0" destOrd="0" presId="urn:microsoft.com/office/officeart/2005/8/layout/hierarchy3"/>
    <dgm:cxn modelId="{1341BB45-F0C9-40F0-970C-4D588516FB3E}" type="presOf" srcId="{CBB39C28-B167-4125-A7AB-4877F0E243C8}" destId="{001B2FC6-922A-43B3-BCA2-8C291063F471}" srcOrd="0" destOrd="0" presId="urn:microsoft.com/office/officeart/2005/8/layout/hierarchy3"/>
    <dgm:cxn modelId="{235D6668-1DEF-47E9-B959-8E67FF296090}" type="presOf" srcId="{330BEC4B-FC97-474E-8039-109977678C9E}" destId="{1D187053-E747-46E2-A950-59EF0386BE83}" srcOrd="0" destOrd="0" presId="urn:microsoft.com/office/officeart/2005/8/layout/hierarchy3"/>
    <dgm:cxn modelId="{3F006F59-C94C-4A60-AE0D-83403F238692}" srcId="{6F632FD5-72B1-4CB2-A955-E139CAB837F0}" destId="{CBB39C28-B167-4125-A7AB-4877F0E243C8}" srcOrd="0" destOrd="0" parTransId="{90B10FB3-A7A9-4E9F-B9BA-FD40301509C7}" sibTransId="{BF1CD748-3EC2-4788-AC0C-DB10FB672072}"/>
    <dgm:cxn modelId="{BF3DCD9D-4C74-478F-B8F9-D58DC6B492F8}" type="presOf" srcId="{CBB39C28-B167-4125-A7AB-4877F0E243C8}" destId="{13BADDF1-6AD7-40E0-9852-E5A846893663}" srcOrd="1" destOrd="0" presId="urn:microsoft.com/office/officeart/2005/8/layout/hierarchy3"/>
    <dgm:cxn modelId="{637324E0-89DE-4EC8-BB0D-8D3208F8AE08}" srcId="{6F632FD5-72B1-4CB2-A955-E139CAB837F0}" destId="{330BEC4B-FC97-474E-8039-109977678C9E}" srcOrd="1" destOrd="0" parTransId="{DD9395F0-174F-4135-B3AD-627D86CE0246}" sibTransId="{6F001AF2-8A1B-4FCE-9A91-BA93D1B4E967}"/>
    <dgm:cxn modelId="{29DA4824-665D-427D-B6BF-92D60632FA91}" type="presParOf" srcId="{77B7266E-47C5-4AFD-8911-33DB9132BF27}" destId="{65238873-F434-46DC-9FDE-5A6B4F27AF60}" srcOrd="0" destOrd="0" presId="urn:microsoft.com/office/officeart/2005/8/layout/hierarchy3"/>
    <dgm:cxn modelId="{04880A03-FF68-43AC-B214-9E77DE0BDA4A}" type="presParOf" srcId="{65238873-F434-46DC-9FDE-5A6B4F27AF60}" destId="{C520DF0B-EBD0-4F67-919C-36B00416B560}" srcOrd="0" destOrd="0" presId="urn:microsoft.com/office/officeart/2005/8/layout/hierarchy3"/>
    <dgm:cxn modelId="{EA2E0774-48DF-473C-BE17-65DC6BAA7279}" type="presParOf" srcId="{C520DF0B-EBD0-4F67-919C-36B00416B560}" destId="{001B2FC6-922A-43B3-BCA2-8C291063F471}" srcOrd="0" destOrd="0" presId="urn:microsoft.com/office/officeart/2005/8/layout/hierarchy3"/>
    <dgm:cxn modelId="{9B155E9B-6BD6-4B60-90B1-FD3E0F8CF8D4}" type="presParOf" srcId="{C520DF0B-EBD0-4F67-919C-36B00416B560}" destId="{13BADDF1-6AD7-40E0-9852-E5A846893663}" srcOrd="1" destOrd="0" presId="urn:microsoft.com/office/officeart/2005/8/layout/hierarchy3"/>
    <dgm:cxn modelId="{2F5470CA-51A9-4C27-B46A-1533A4F5F5FF}" type="presParOf" srcId="{65238873-F434-46DC-9FDE-5A6B4F27AF60}" destId="{2C0DEB63-FB3C-45C4-ABC5-08683843323F}" srcOrd="1" destOrd="0" presId="urn:microsoft.com/office/officeart/2005/8/layout/hierarchy3"/>
    <dgm:cxn modelId="{2324C038-5CDC-448C-A8FC-A1496FAF0110}" type="presParOf" srcId="{77B7266E-47C5-4AFD-8911-33DB9132BF27}" destId="{0F1B63C3-673B-428A-9D08-B4474DE6864B}" srcOrd="1" destOrd="0" presId="urn:microsoft.com/office/officeart/2005/8/layout/hierarchy3"/>
    <dgm:cxn modelId="{45C5C72F-BD18-4EA7-BAA4-72EA46210223}" type="presParOf" srcId="{0F1B63C3-673B-428A-9D08-B4474DE6864B}" destId="{6033F758-683B-45CA-B479-9E32C225BDAC}" srcOrd="0" destOrd="0" presId="urn:microsoft.com/office/officeart/2005/8/layout/hierarchy3"/>
    <dgm:cxn modelId="{B0DED330-9888-4759-95AA-5EE9C2B65982}" type="presParOf" srcId="{6033F758-683B-45CA-B479-9E32C225BDAC}" destId="{1D187053-E747-46E2-A950-59EF0386BE83}" srcOrd="0" destOrd="0" presId="urn:microsoft.com/office/officeart/2005/8/layout/hierarchy3"/>
    <dgm:cxn modelId="{F8A299E4-2269-495B-8F59-55F107EF656D}" type="presParOf" srcId="{6033F758-683B-45CA-B479-9E32C225BDAC}" destId="{5B3CEBF9-D613-47AE-8509-AF73B9C1A93D}" srcOrd="1" destOrd="0" presId="urn:microsoft.com/office/officeart/2005/8/layout/hierarchy3"/>
    <dgm:cxn modelId="{27521C09-D409-4C90-9D5B-60C0DC0DAC32}" type="presParOf" srcId="{0F1B63C3-673B-428A-9D08-B4474DE6864B}" destId="{758E7046-180E-4AFA-BF9A-ADCD98B8C80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B2FC6-922A-43B3-BCA2-8C291063F471}">
      <dsp:nvSpPr>
        <dsp:cNvPr id="0" name=""/>
        <dsp:cNvSpPr/>
      </dsp:nvSpPr>
      <dsp:spPr>
        <a:xfrm>
          <a:off x="1004" y="783059"/>
          <a:ext cx="3656707" cy="1828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 remaining agents in this class are recommended nonpreferred</a:t>
          </a:r>
        </a:p>
      </dsp:txBody>
      <dsp:txXfrm>
        <a:off x="54555" y="836610"/>
        <a:ext cx="3549605" cy="1721251"/>
      </dsp:txXfrm>
    </dsp:sp>
    <dsp:sp modelId="{1D187053-E747-46E2-A950-59EF0386BE83}">
      <dsp:nvSpPr>
        <dsp:cNvPr id="0" name=""/>
        <dsp:cNvSpPr/>
      </dsp:nvSpPr>
      <dsp:spPr>
        <a:xfrm>
          <a:off x="4571888" y="783059"/>
          <a:ext cx="3656707" cy="1828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Grandfathering - Yes</a:t>
          </a:r>
        </a:p>
      </dsp:txBody>
      <dsp:txXfrm>
        <a:off x="4625439" y="836610"/>
        <a:ext cx="3549605" cy="1721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B2FC6-922A-43B3-BCA2-8C291063F471}">
      <dsp:nvSpPr>
        <dsp:cNvPr id="0" name=""/>
        <dsp:cNvSpPr/>
      </dsp:nvSpPr>
      <dsp:spPr>
        <a:xfrm>
          <a:off x="1004" y="783059"/>
          <a:ext cx="3656707" cy="1828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 remaining agents in this class are recommended nonpreferred</a:t>
          </a:r>
        </a:p>
      </dsp:txBody>
      <dsp:txXfrm>
        <a:off x="54555" y="836610"/>
        <a:ext cx="3549605" cy="1721251"/>
      </dsp:txXfrm>
    </dsp:sp>
    <dsp:sp modelId="{1D187053-E747-46E2-A950-59EF0386BE83}">
      <dsp:nvSpPr>
        <dsp:cNvPr id="0" name=""/>
        <dsp:cNvSpPr/>
      </dsp:nvSpPr>
      <dsp:spPr>
        <a:xfrm>
          <a:off x="4571888" y="783059"/>
          <a:ext cx="3656707" cy="1828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Grandfathering - Yes</a:t>
          </a:r>
        </a:p>
      </dsp:txBody>
      <dsp:txXfrm>
        <a:off x="4625439" y="836610"/>
        <a:ext cx="3549605" cy="1721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88B55-B9E1-4D9A-A63F-B7FE5CBC385A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16A7E-D395-450C-B608-235833341B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43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B46DAAAD-9A8A-4037-9921-B72F2182C2F4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9C9C71B4-0BE4-46D8-9A18-4A1D7B2ED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1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50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74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05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4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6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16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64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33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121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87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121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6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121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8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18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70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77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31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47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42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47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8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1511740"/>
            <a:ext cx="6705600" cy="1428750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3086100"/>
            <a:ext cx="5334000" cy="1600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3082"/>
            <a:ext cx="4267200" cy="115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5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5349" y="226695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Question?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49394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595349" y="226695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You.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0978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e-Contra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7924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8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13086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71562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Transition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3086100"/>
            <a:ext cx="5723128" cy="1257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4217154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214859" y="2800351"/>
            <a:ext cx="8929141" cy="1219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214860" y="4095750"/>
            <a:ext cx="7328940" cy="895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Presenters and Date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00550"/>
            <a:ext cx="1456603" cy="413404"/>
          </a:xfrm>
          <a:prstGeom prst="rect">
            <a:avLst/>
          </a:prstGeom>
          <a:effectLst>
            <a:outerShdw blurRad="38100" dist="25400" dir="2700000"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440460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SzPct val="70000"/>
              <a:buFont typeface="Courier New" panose="02070309020205020404" pitchFamily="49" charset="0"/>
              <a:buChar char="o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524001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62687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869025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572000" y="1047750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83068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39631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42130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Right 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10000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8817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20675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5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820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5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64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hapt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56490"/>
            <a:ext cx="8229600" cy="13144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346001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805754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accent3"/>
                </a:solidFill>
              </a:rPr>
              <a:pPr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9260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9260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5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604794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6938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6938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42365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778124"/>
            <a:ext cx="8077199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11956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55347862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027817108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e-Contra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7924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80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6474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  <a:prstGeom prst="rect">
            <a:avLst/>
          </a:prstGeo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412296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105400" y="1543050"/>
            <a:ext cx="40386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024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6474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41229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81000" y="1371600"/>
            <a:ext cx="4210194" cy="29146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graphic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5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6094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10101" y="1371600"/>
            <a:ext cx="4210194" cy="29146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graphic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5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20304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62400" cy="4798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300"/>
              </a:spcBef>
              <a:buNone/>
              <a:defRPr sz="20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1" y="1750868"/>
            <a:ext cx="3993573" cy="2857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257300"/>
            <a:ext cx="4040188" cy="4798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300"/>
              </a:spcBef>
              <a:buNone/>
              <a:defRPr sz="20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2" y="1750868"/>
            <a:ext cx="3993573" cy="2857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14566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30365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384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38515"/>
            <a:ext cx="9144000" cy="502920"/>
          </a:xfrm>
          <a:prstGeom prst="rect">
            <a:avLst/>
          </a:prstGeom>
        </p:spPr>
        <p:txBody>
          <a:bodyPr anchor="t" anchorCtr="0"/>
          <a:lstStyle>
            <a:lvl1pPr marL="0" algn="ctr" defTabSz="914400" rtl="0" eaLnBrk="1" latinLnBrk="0" hangingPunct="1">
              <a:lnSpc>
                <a:spcPts val="1000"/>
              </a:lnSpc>
              <a:defRPr lang="en-US" sz="9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9727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9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b="0" dirty="0">
                <a:latin typeface="+mj-lt"/>
              </a:rPr>
              <a:t>AHCCCS Pharmacy and Therapeutics Committee</a:t>
            </a:r>
            <a:br>
              <a:rPr lang="en-US" sz="3200" b="0" dirty="0">
                <a:latin typeface="+mj-lt"/>
              </a:rPr>
            </a:br>
            <a:r>
              <a:rPr lang="en-US" sz="3200" b="0" dirty="0">
                <a:latin typeface="+mj-lt"/>
              </a:rPr>
              <a:t>Recommendations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October 25, 2023</a:t>
            </a:r>
          </a:p>
        </p:txBody>
      </p:sp>
    </p:spTree>
    <p:extLst>
      <p:ext uri="{BB962C8B-B14F-4D97-AF65-F5344CB8AC3E}">
        <p14:creationId xmlns:p14="http://schemas.microsoft.com/office/powerpoint/2010/main" val="157562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Antifungals, Topical</a:t>
            </a:r>
          </a:p>
        </p:txBody>
      </p:sp>
    </p:spTree>
    <p:extLst>
      <p:ext uri="{BB962C8B-B14F-4D97-AF65-F5344CB8AC3E}">
        <p14:creationId xmlns:p14="http://schemas.microsoft.com/office/powerpoint/2010/main" val="88169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Antifungals, Topical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2890"/>
            <a:ext cx="4953000" cy="3788660"/>
          </a:xfrm>
        </p:spPr>
        <p:txBody>
          <a:bodyPr/>
          <a:lstStyle/>
          <a:p>
            <a:pPr>
              <a:buNone/>
            </a:pPr>
            <a:r>
              <a:rPr lang="en-US" altLang="en-US" sz="1800" b="1" i="1" dirty="0">
                <a:cs typeface="Arial"/>
              </a:rPr>
              <a:t>PDL Recommendations for Preferred Products:</a:t>
            </a:r>
          </a:p>
          <a:p>
            <a:r>
              <a:rPr lang="en-US" altLang="en-US" sz="1800" dirty="0">
                <a:solidFill>
                  <a:srgbClr val="000000"/>
                </a:solidFill>
              </a:rPr>
              <a:t>CICLOPIROX CREAM (TOPICAL)</a:t>
            </a:r>
          </a:p>
          <a:p>
            <a:r>
              <a:rPr lang="en-US" altLang="en-US" sz="1800" dirty="0">
                <a:solidFill>
                  <a:srgbClr val="000000"/>
                </a:solidFill>
              </a:rPr>
              <a:t>CICLOPIROX SOLUTION (TOPICAL)</a:t>
            </a:r>
          </a:p>
          <a:p>
            <a:r>
              <a:rPr lang="en-US" altLang="en-US" sz="1800" dirty="0">
                <a:solidFill>
                  <a:srgbClr val="000000"/>
                </a:solidFill>
              </a:rPr>
              <a:t>CLOTRIMAZOLE CREAM OTC (TOPICAL)*</a:t>
            </a:r>
          </a:p>
          <a:p>
            <a:r>
              <a:rPr lang="en-US" altLang="en-US" sz="1800" dirty="0">
                <a:solidFill>
                  <a:srgbClr val="000000"/>
                </a:solidFill>
              </a:rPr>
              <a:t>CLOTRIMAZOLE CREAM RX (TOPICAL)*</a:t>
            </a:r>
          </a:p>
          <a:p>
            <a:r>
              <a:rPr lang="en-US" altLang="en-US" sz="1800" dirty="0">
                <a:solidFill>
                  <a:srgbClr val="0000FF"/>
                </a:solidFill>
              </a:rPr>
              <a:t>CLOTRIMAZOLE SOLUTION RX (TOPICAL)*</a:t>
            </a:r>
          </a:p>
          <a:p>
            <a:r>
              <a:rPr lang="en-US" altLang="en-US" sz="1800" dirty="0">
                <a:solidFill>
                  <a:srgbClr val="000000"/>
                </a:solidFill>
              </a:rPr>
              <a:t>CLOTRIMAZOLE-BETAMETHASONE CREAM (TOPICAL)*</a:t>
            </a:r>
          </a:p>
          <a:p>
            <a:r>
              <a:rPr lang="en-US" altLang="en-US" sz="1800" dirty="0">
                <a:solidFill>
                  <a:srgbClr val="000000"/>
                </a:solidFill>
              </a:rPr>
              <a:t>KETOCONAZOLE CREAM (TOPICAL)*</a:t>
            </a:r>
          </a:p>
          <a:p>
            <a:r>
              <a:rPr lang="en-US" altLang="en-US" sz="1800" dirty="0">
                <a:solidFill>
                  <a:srgbClr val="000000"/>
                </a:solidFill>
              </a:rPr>
              <a:t>KETOCONAZOLE SHAMPOO (TOPICAL)*</a:t>
            </a:r>
          </a:p>
          <a:p>
            <a:r>
              <a:rPr lang="en-US" altLang="en-US" sz="1800" dirty="0">
                <a:solidFill>
                  <a:srgbClr val="000000"/>
                </a:solidFill>
              </a:rPr>
              <a:t>LOTRIMIN ULTRA OTC (TOPICAL)</a:t>
            </a:r>
          </a:p>
          <a:p>
            <a:pPr marL="0" indent="0">
              <a:buNone/>
            </a:pPr>
            <a:endParaRPr lang="en-US" altLang="en-US" sz="1400" dirty="0">
              <a:solidFill>
                <a:srgbClr val="000000"/>
              </a:solidFill>
            </a:endParaRPr>
          </a:p>
          <a:p>
            <a:pPr>
              <a:buNone/>
            </a:pPr>
            <a:endParaRPr lang="en-US" alt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DBE6E-709B-4E09-B6E5-CC377DBC49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0" y="1200151"/>
            <a:ext cx="4191000" cy="3429000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</a:rPr>
              <a:t>MICONAZOLE CREAM OTC (TOPICAL)*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MICONAZOLE POWDER OTC (TOPICAL)*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NYSTATIN CREAM (TOPICAL)*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NYSTATIN OINT (TOPICAL)*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NYSTATIN POWDER (TOPICAL)*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TERBINAFINE CREAM OTC (TOPICAL)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TOLNAFTATE AERO POWDER OTC (TOPICAL)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TOLNAFTATE CREAM OTC (TOPICAL)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TOLNAFTATE POWDER OTC (TOPICAL)</a:t>
            </a:r>
          </a:p>
        </p:txBody>
      </p:sp>
    </p:spTree>
    <p:extLst>
      <p:ext uri="{BB962C8B-B14F-4D97-AF65-F5344CB8AC3E}">
        <p14:creationId xmlns:p14="http://schemas.microsoft.com/office/powerpoint/2010/main" val="358485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5729-FC79-4601-D775-FD512656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Antifungals, Topical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F4540-3036-313E-2ADC-1B91DEA1C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for Products Moving to Nonpreferred:</a:t>
            </a:r>
          </a:p>
          <a:p>
            <a:r>
              <a:rPr lang="en-US" sz="1800" dirty="0">
                <a:solidFill>
                  <a:srgbClr val="FF0000"/>
                </a:solidFill>
              </a:rPr>
              <a:t>CLOTRIMAZOLE SOLUTION OTC (TOPICAL)</a:t>
            </a:r>
          </a:p>
          <a:p>
            <a:r>
              <a:rPr lang="en-US" sz="1800" dirty="0">
                <a:solidFill>
                  <a:srgbClr val="FF0000"/>
                </a:solidFill>
              </a:rPr>
              <a:t>KETODAN FOAM (TOPICAL)</a:t>
            </a:r>
          </a:p>
          <a:p>
            <a:r>
              <a:rPr lang="en-US" sz="1800" dirty="0">
                <a:solidFill>
                  <a:srgbClr val="FF0000"/>
                </a:solidFill>
              </a:rPr>
              <a:t>KETODAN FOAM KIT (TOPICAL)</a:t>
            </a:r>
          </a:p>
          <a:p>
            <a:r>
              <a:rPr lang="en-US" sz="1800" dirty="0">
                <a:solidFill>
                  <a:srgbClr val="FF0000"/>
                </a:solidFill>
              </a:rPr>
              <a:t>VOTRIZA-AL LOTION OTC (TOPICAL)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0C0C0C"/>
                </a:solidFill>
              </a:rPr>
              <a:t>Grandfathering - No</a:t>
            </a:r>
          </a:p>
        </p:txBody>
      </p:sp>
    </p:spTree>
    <p:extLst>
      <p:ext uri="{BB962C8B-B14F-4D97-AF65-F5344CB8AC3E}">
        <p14:creationId xmlns:p14="http://schemas.microsoft.com/office/powerpoint/2010/main" val="1853170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Antimigraine Agents, Triptans</a:t>
            </a:r>
          </a:p>
        </p:txBody>
      </p:sp>
    </p:spTree>
    <p:extLst>
      <p:ext uri="{BB962C8B-B14F-4D97-AF65-F5344CB8AC3E}">
        <p14:creationId xmlns:p14="http://schemas.microsoft.com/office/powerpoint/2010/main" val="249123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Antimigraine Agents, Triptans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47751"/>
            <a:ext cx="5463026" cy="3581400"/>
          </a:xfrm>
        </p:spPr>
        <p:txBody>
          <a:bodyPr lIns="91440" tIns="45720" rIns="91440" bIns="45720" anchor="t"/>
          <a:lstStyle/>
          <a:p>
            <a:pPr>
              <a:spcBef>
                <a:spcPts val="336"/>
              </a:spcBef>
              <a:buNone/>
            </a:pPr>
            <a:r>
              <a:rPr lang="en-US" altLang="en-US" sz="2000" b="1" i="1" dirty="0">
                <a:cs typeface="Arial"/>
              </a:rPr>
              <a:t>PDL Recommendations for Preferred Products:</a:t>
            </a:r>
            <a:endParaRPr lang="en-US" sz="2000" dirty="0">
              <a:cs typeface="Arial"/>
            </a:endParaRPr>
          </a:p>
          <a:p>
            <a:r>
              <a:rPr lang="en-US" sz="2000" dirty="0">
                <a:solidFill>
                  <a:srgbClr val="0C0C0C"/>
                </a:solidFill>
              </a:rPr>
              <a:t>IMITREX (NASAL)*</a:t>
            </a:r>
          </a:p>
          <a:p>
            <a:r>
              <a:rPr lang="en-US" sz="2000" dirty="0">
                <a:solidFill>
                  <a:srgbClr val="0C0C0C"/>
                </a:solidFill>
              </a:rPr>
              <a:t>NARATRIPTAN (ORAL)*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RIZATRIPTAN ODT (ORAL)*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RIZATRIPTAN TABLET (ORAL)*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SUMATRIPTAN (ORAL)*</a:t>
            </a:r>
            <a:endParaRPr lang="en-US" sz="2000" i="1" dirty="0"/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SUMATRIPTAN KIT (AG) (SUBCUTANE.)*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SUMATRIPTAN KIT (SUBCUTANE.)*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endParaRPr lang="en-US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A0F048-A928-423E-9467-C4111E42070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00600" y="1419225"/>
            <a:ext cx="4343400" cy="3209925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SUMATRIPTAN KIT (SUN) (SUBCUTANE.)*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SUMATRIPTAN VIAL (SUBCUTANE.)*</a:t>
            </a:r>
          </a:p>
          <a:p>
            <a:r>
              <a:rPr lang="en-US" sz="2000" dirty="0">
                <a:solidFill>
                  <a:srgbClr val="0C0C0C"/>
                </a:solidFill>
              </a:rPr>
              <a:t>ZOLMITRIPTAN ODT (ORAL)*</a:t>
            </a:r>
          </a:p>
          <a:p>
            <a:r>
              <a:rPr lang="en-US" sz="2000" dirty="0">
                <a:solidFill>
                  <a:srgbClr val="0C0C0C"/>
                </a:solidFill>
              </a:rPr>
              <a:t>ZOLMITRIPTAN TABLET (ORAL)*</a:t>
            </a:r>
          </a:p>
          <a:p>
            <a:r>
              <a:rPr lang="en-US" sz="2000" dirty="0">
                <a:solidFill>
                  <a:srgbClr val="0C0C0C"/>
                </a:solidFill>
              </a:rPr>
              <a:t>ZOMIG (NASAL)*</a:t>
            </a:r>
          </a:p>
          <a:p>
            <a:endParaRPr lang="en-US" sz="18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2472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Beta Blockers</a:t>
            </a:r>
          </a:p>
        </p:txBody>
      </p:sp>
    </p:spTree>
    <p:extLst>
      <p:ext uri="{BB962C8B-B14F-4D97-AF65-F5344CB8AC3E}">
        <p14:creationId xmlns:p14="http://schemas.microsoft.com/office/powerpoint/2010/main" val="4174380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Blockers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664" y="819151"/>
            <a:ext cx="5209736" cy="3636262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 for Preferred Products: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ATENOLOL (ORAL)*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ATENOLOL / CHLORTHALIDONE (ORAL)*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BISOPROLOL HCTZ (ORAL)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BISOPROLOL (ORAL)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CARVEDILOL (ORAL)*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LABETALOL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METOPROLOL / HCTZ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METOPROLOL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METOPROLOL XL (AG) (ORAL)*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B75875-AE38-4745-BD22-8F5155EC1F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202439"/>
            <a:ext cx="4191000" cy="3426711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</a:rPr>
              <a:t>METOPROLOL XL (ORAL)*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NADOLOL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PROPRANOLOL / HCTZ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PROPRANOLOL ER (ORAL)*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PROPRANOLOL ER (AG)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PROPRANOLOL SOLUTION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PROPRANOLOL TABLET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SOTALOL (ORAL)*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267200" y="1200150"/>
            <a:ext cx="4648200" cy="34861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863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BPH Treatments</a:t>
            </a:r>
          </a:p>
        </p:txBody>
      </p:sp>
    </p:spTree>
    <p:extLst>
      <p:ext uri="{BB962C8B-B14F-4D97-AF65-F5344CB8AC3E}">
        <p14:creationId xmlns:p14="http://schemas.microsoft.com/office/powerpoint/2010/main" val="1502270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BPH Treatments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23925"/>
            <a:ext cx="8610600" cy="3400425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cs typeface="Arial"/>
              </a:rPr>
              <a:t>PDL Recommendations for Preferred Products: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ALFUZOSIN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DOXAZOSIN (AG)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DOXAZOSIN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DUTASTERIDE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FINASTERIDE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TAMSULOSIN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TERAZOSIN (ORAL)*</a:t>
            </a:r>
          </a:p>
          <a:p>
            <a:pPr marL="0" indent="0">
              <a:buNone/>
            </a:pPr>
            <a:endParaRPr lang="en-US" sz="1800" b="1" i="1" dirty="0">
              <a:solidFill>
                <a:srgbClr val="000000"/>
              </a:solidFill>
            </a:endParaRPr>
          </a:p>
          <a:p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55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Calcium 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328978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Committee Recommendations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533400" y="990600"/>
            <a:ext cx="8382000" cy="40195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 Key: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preferred and remaining preferred are listed in </a:t>
            </a:r>
            <a:r>
              <a:rPr lang="en-US" altLang="en-US" sz="2000" b="1" u="sng" dirty="0">
                <a:solidFill>
                  <a:schemeClr val="tx1">
                    <a:lumMod val="50000"/>
                  </a:schemeClr>
                </a:solidFill>
              </a:rPr>
              <a:t>Black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new, not previously reviewed or non-preferred and recommended to be 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preferred</a:t>
            </a: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 are listed in </a:t>
            </a:r>
            <a:r>
              <a:rPr lang="en-US" altLang="en-US" sz="2000" b="1" u="sng" dirty="0">
                <a:solidFill>
                  <a:srgbClr val="0000FF"/>
                </a:solidFill>
              </a:rPr>
              <a:t>Blue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new, not previously reviewed or preferred and recommended to be 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non-preferred </a:t>
            </a: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are listed in </a:t>
            </a:r>
            <a:r>
              <a:rPr lang="en-US" altLang="en-US" sz="2000" b="1" u="sng" dirty="0">
                <a:solidFill>
                  <a:srgbClr val="FF0000"/>
                </a:solidFill>
              </a:rPr>
              <a:t>Red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included on the AHCCCS approved drug list are noted with an 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asterisk</a:t>
            </a: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 (*)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Classes where grandfathering is recommended will have a notation on the preferred recommendations page</a:t>
            </a:r>
            <a:endParaRPr lang="en-US" altLang="en-US" sz="2000" dirty="0">
              <a:solidFill>
                <a:srgbClr val="0000FF"/>
              </a:solidFill>
            </a:endParaRPr>
          </a:p>
          <a:p>
            <a:endParaRPr lang="en-US" altLang="en-US" sz="2000" b="1" i="1" u="sng" dirty="0">
              <a:solidFill>
                <a:srgbClr val="FF0000"/>
              </a:solidFill>
            </a:endParaRPr>
          </a:p>
          <a:p>
            <a:endParaRPr lang="en-US" altLang="en-US" sz="2000" b="1" i="1" dirty="0">
              <a:solidFill>
                <a:srgbClr val="0000FF"/>
              </a:solidFill>
            </a:endParaRPr>
          </a:p>
          <a:p>
            <a:endParaRPr lang="en-US" altLang="en-US" sz="2000" b="1" i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altLang="en-US" sz="2000" b="1" i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pPr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7272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Channel Blockers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664" y="1047751"/>
            <a:ext cx="6886136" cy="3581400"/>
          </a:xfrm>
        </p:spPr>
        <p:txBody>
          <a:bodyPr lIns="91440" tIns="45720" rIns="91440" bIns="45720" anchor="t"/>
          <a:lstStyle/>
          <a:p>
            <a:pPr>
              <a:spcBef>
                <a:spcPts val="336"/>
              </a:spcBef>
              <a:buNone/>
            </a:pPr>
            <a:r>
              <a:rPr lang="en-US" altLang="en-US" sz="2000" b="1" i="1" dirty="0">
                <a:cs typeface="Arial"/>
              </a:rPr>
              <a:t>PDL Recommendations for Preferred Products:</a:t>
            </a:r>
            <a:endParaRPr lang="en-US" sz="2000" dirty="0">
              <a:cs typeface="Arial"/>
            </a:endParaRP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AMLODIPINE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DILTIAZEM CAPSULE ER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DILTIAZEM TABLET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FELODIPINE ER (ORAL)*</a:t>
            </a:r>
          </a:p>
          <a:p>
            <a:r>
              <a:rPr lang="en-US" sz="1800" dirty="0">
                <a:solidFill>
                  <a:srgbClr val="0C0C0C"/>
                </a:solidFill>
                <a:cs typeface="Arial"/>
              </a:rPr>
              <a:t>KATERZIA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NIFEDIPINE IR (ORAL)*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en-US" sz="2000" b="1" i="1" dirty="0">
                <a:solidFill>
                  <a:srgbClr val="0C0C0C"/>
                </a:solidFill>
              </a:rPr>
              <a:t>PDL Recommendations for Products Moving to Nonpreferred:</a:t>
            </a:r>
            <a:endParaRPr lang="en-US" sz="2000" b="1" dirty="0">
              <a:solidFill>
                <a:srgbClr val="0C0C0C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NORLIQVA (ORAL)*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Grandfathering - No</a:t>
            </a:r>
            <a:endParaRPr lang="en-US" sz="2000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8FFB0D-D445-4AC0-B1D2-6841CFE15C7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457325"/>
            <a:ext cx="4191000" cy="3171825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rgbClr val="000000"/>
                </a:solidFill>
                <a:cs typeface="Arial"/>
              </a:rPr>
              <a:t>NIFEDIPINE ER (ORAL)*</a:t>
            </a:r>
            <a:endParaRPr lang="en-US" dirty="0"/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VERAPAMIL CAPSULE ER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VERAPAMIL TABLET ER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VERAPAMIL TABLET (ORAL)*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41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HAE Treatments</a:t>
            </a:r>
          </a:p>
        </p:txBody>
      </p:sp>
    </p:spTree>
    <p:extLst>
      <p:ext uri="{BB962C8B-B14F-4D97-AF65-F5344CB8AC3E}">
        <p14:creationId xmlns:p14="http://schemas.microsoft.com/office/powerpoint/2010/main" val="474857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HAE Treatments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5363"/>
            <a:ext cx="8458200" cy="3716658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cs typeface="Arial"/>
              </a:rPr>
              <a:t>PDL Recommendations for Preferred Products:</a:t>
            </a:r>
          </a:p>
          <a:p>
            <a:r>
              <a:rPr lang="en-US" sz="1800" dirty="0">
                <a:solidFill>
                  <a:srgbClr val="0C0C0C"/>
                </a:solidFill>
                <a:cs typeface="Arial"/>
              </a:rPr>
              <a:t>BERINERT (INTRAVEN)*</a:t>
            </a:r>
          </a:p>
          <a:p>
            <a:r>
              <a:rPr lang="en-US" sz="1800" dirty="0">
                <a:solidFill>
                  <a:srgbClr val="0C0C0C"/>
                </a:solidFill>
                <a:cs typeface="Arial"/>
              </a:rPr>
              <a:t>CINRYZE (INTRAVEN)*</a:t>
            </a:r>
          </a:p>
          <a:p>
            <a:r>
              <a:rPr lang="en-US" sz="1800" dirty="0">
                <a:solidFill>
                  <a:srgbClr val="0000FF"/>
                </a:solidFill>
                <a:cs typeface="Arial"/>
              </a:rPr>
              <a:t>HAEGARDA (SUB-Q)*</a:t>
            </a:r>
          </a:p>
          <a:p>
            <a:r>
              <a:rPr lang="en-US" sz="1800" dirty="0">
                <a:solidFill>
                  <a:srgbClr val="0000FF"/>
                </a:solidFill>
                <a:cs typeface="Arial"/>
              </a:rPr>
              <a:t>ICATIBANT (SUB-Q)*</a:t>
            </a:r>
          </a:p>
          <a:p>
            <a:r>
              <a:rPr lang="en-US" sz="1800" dirty="0">
                <a:solidFill>
                  <a:srgbClr val="0C0C0C"/>
                </a:solidFill>
                <a:cs typeface="Arial"/>
              </a:rPr>
              <a:t>KALBITOR (SUB-Q)*</a:t>
            </a:r>
          </a:p>
          <a:p>
            <a:pPr marL="0" indent="0">
              <a:buNone/>
            </a:pPr>
            <a:endParaRPr lang="en-US" sz="1800" dirty="0">
              <a:solidFill>
                <a:srgbClr val="0C0C0C"/>
              </a:solidFill>
              <a:cs typeface="Arial"/>
            </a:endParaRPr>
          </a:p>
          <a:p>
            <a:pPr marL="0" indent="0"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for Products Moving to Nonpreferred:</a:t>
            </a:r>
            <a:endParaRPr lang="en-US" sz="2000" dirty="0">
              <a:solidFill>
                <a:srgbClr val="0C0C0C"/>
              </a:solidFill>
              <a:cs typeface="Arial"/>
            </a:endParaRPr>
          </a:p>
          <a:p>
            <a:r>
              <a:rPr lang="en-US" sz="1800" dirty="0">
                <a:solidFill>
                  <a:srgbClr val="FF0000"/>
                </a:solidFill>
                <a:cs typeface="Arial"/>
              </a:rPr>
              <a:t>ORLADEYO (ORAL)*</a:t>
            </a:r>
          </a:p>
          <a:p>
            <a:r>
              <a:rPr lang="en-US" sz="1800" dirty="0">
                <a:solidFill>
                  <a:srgbClr val="FF0000"/>
                </a:solidFill>
                <a:cs typeface="Arial"/>
              </a:rPr>
              <a:t>FIRAZYR (SUB-Q)*</a:t>
            </a:r>
          </a:p>
          <a:p>
            <a:r>
              <a:rPr lang="en-US" sz="1800" dirty="0">
                <a:solidFill>
                  <a:srgbClr val="0C0C0C"/>
                </a:solidFill>
                <a:cs typeface="Arial"/>
              </a:rPr>
              <a:t>Grandfathering - Yes</a:t>
            </a:r>
          </a:p>
          <a:p>
            <a:endParaRPr lang="en-US" sz="1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1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153400" y="1371601"/>
            <a:ext cx="2590800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67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HIV-AIDS</a:t>
            </a:r>
          </a:p>
        </p:txBody>
      </p:sp>
    </p:spTree>
    <p:extLst>
      <p:ext uri="{BB962C8B-B14F-4D97-AF65-F5344CB8AC3E}">
        <p14:creationId xmlns:p14="http://schemas.microsoft.com/office/powerpoint/2010/main" val="1339324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- AIDS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95351"/>
            <a:ext cx="5019675" cy="3543300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sz="1800" b="1" i="1" dirty="0">
                <a:ea typeface="+mn-lt"/>
                <a:cs typeface="+mn-lt"/>
              </a:rPr>
              <a:t>PDL Recommendations (preferred products):</a:t>
            </a:r>
            <a:endParaRPr lang="en-US" sz="18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228600" y="1276350"/>
            <a:ext cx="3810000" cy="33832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ABACAVIR SOLUTION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ABACAVIR TABLET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ABACAVIR/LAMIVUDINE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ABACAVIR/LAMIVUDINE/ZIDOVUDINE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APTIVUS SOLUTION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ATAZANAVIR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BIKTARVY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COMPLERA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DELSTRIGO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DESCOVY (ORAL)*</a:t>
            </a:r>
          </a:p>
          <a:p>
            <a:pPr marL="0" indent="0">
              <a:spcBef>
                <a:spcPts val="336"/>
              </a:spcBef>
              <a:buClr>
                <a:schemeClr val="tx1">
                  <a:lumMod val="50000"/>
                </a:schemeClr>
              </a:buClr>
              <a:buNone/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indent="0">
              <a:spcBef>
                <a:spcPts val="336"/>
              </a:spcBef>
              <a:buNone/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4572000" y="992890"/>
            <a:ext cx="4191000" cy="36589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endParaRPr lang="en-US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DOVATO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000FF"/>
                </a:solidFill>
                <a:latin typeface="+mn-lt"/>
              </a:rPr>
              <a:t>EDURANT (ORAL)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EFAVIRENZ CAPSULE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EFAVIRENZ TABLET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EFAVIRENZ/EMTRICITABINE/TENOFOVIR DISOPROXIL FUMARATE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EMTRICITABINE CAPSULE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000FF"/>
                </a:solidFill>
                <a:latin typeface="+mn-lt"/>
              </a:rPr>
              <a:t>EMTRICITABINE/TENOFOVIR DISOPROXIL FUMARATE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EMTRIVA SOLUTION (ORAL)*</a:t>
            </a:r>
            <a:endParaRPr lang="en-US" sz="1600" kern="600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ETRAVIRINE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endParaRPr lang="en-US" sz="1600" dirty="0">
              <a:solidFill>
                <a:srgbClr val="0000FF"/>
              </a:solidFill>
              <a:latin typeface="+mn-lt"/>
            </a:endParaRPr>
          </a:p>
          <a:p>
            <a:pPr marL="0" indent="0">
              <a:spcBef>
                <a:spcPts val="336"/>
              </a:spcBef>
              <a:buNone/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6172200" y="1123951"/>
            <a:ext cx="2895600" cy="365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6213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- AIDS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81369"/>
            <a:ext cx="4933950" cy="35572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800" b="1" i="1" dirty="0">
                <a:ea typeface="+mn-lt"/>
                <a:cs typeface="+mn-lt"/>
              </a:rPr>
              <a:t>PDL Recommendations (preferred products):</a:t>
            </a:r>
            <a:endParaRPr lang="en-US" sz="1800" dirty="0"/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EVOTAZ (ORAL)*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FOSAMPRENAVIR TABLET (ORAL)*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FUZEON (SUB-Q)*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GENVOYA (ORAL)*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ISENTRESS (ORAL)*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ISENTRESS HD (ORAL)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ISENTRESS POWDER PACK (ORAL)*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ISENTRESS TAB CHEW (ORAL)*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JULUCA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LAMIVUDINE SOLUTION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LAMIVUDINE TABLET (ORAL)*</a:t>
            </a:r>
          </a:p>
          <a:p>
            <a:endParaRPr lang="en-US" sz="1600" dirty="0">
              <a:solidFill>
                <a:srgbClr val="0C0C0C"/>
              </a:solidFill>
              <a:latin typeface="+mn-lt"/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800" kern="600" dirty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228600" y="1486249"/>
            <a:ext cx="34290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4953000" y="992889"/>
            <a:ext cx="4114800" cy="36589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endParaRPr lang="en-US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LAMIVUDINE-ZIDOVUDINE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LEXIVA SUSPENSION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LOPINAVIR/RITONAVIR SOLUTION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LOPINAVIR/RITONAVIR TABLET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NEVIRAPINE ER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NEVIRAPINE ORAL SUSP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NEVIRAPINE TABLET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NORVIR POWDER PACK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NORVIR SOLUTION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ODEFSEY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PIFELTRO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endParaRPr lang="en-US" sz="1600" dirty="0">
              <a:solidFill>
                <a:srgbClr val="0C0C0C"/>
              </a:solidFill>
              <a:latin typeface="+mn-lt"/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000" kern="600" dirty="0">
              <a:solidFill>
                <a:srgbClr val="000000"/>
              </a:solidFill>
            </a:endParaRPr>
          </a:p>
          <a:p>
            <a:endParaRPr lang="en-US" sz="1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4406794" y="881368"/>
            <a:ext cx="4800600" cy="365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8328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- AIDS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79724"/>
            <a:ext cx="4843463" cy="3876853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sz="1800" b="1" i="1" dirty="0">
                <a:ea typeface="+mn-lt"/>
                <a:cs typeface="+mn-lt"/>
              </a:rPr>
              <a:t>PDL Recommendations (preferred products):</a:t>
            </a:r>
            <a:endParaRPr lang="en-US" sz="1800" dirty="0">
              <a:ea typeface="+mn-lt"/>
              <a:cs typeface="+mn-lt"/>
            </a:endParaRP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PREZCOBIX (ORAL)*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PREZISTA (ORAL)*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PREZISTA ORAL SUSP (ORAL)*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REYATAZ POWDER PACK (ORAL)*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RITONAVIR TABLET (ORAL)*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SELZENTRY TABLET (ORAL)*</a:t>
            </a:r>
            <a:endParaRPr lang="en-US" sz="1600" kern="600" dirty="0">
              <a:solidFill>
                <a:srgbClr val="0C0C0C"/>
              </a:solidFill>
            </a:endParaRP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STRIBILD (ORAL)*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SYMFI (ORAL)*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SYMFI LO (ORAL)*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SYMTUZA (ORAL)*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  <a:ea typeface="Tahoma"/>
                <a:cs typeface="Tahoma"/>
              </a:rPr>
              <a:t>TENOFOVIR DISOPROXIL FUMARATE (ORAL)*</a:t>
            </a:r>
            <a:endParaRPr lang="en-US" sz="1600" dirty="0">
              <a:solidFill>
                <a:srgbClr val="0C0C0C"/>
              </a:solidFill>
              <a:ea typeface="Tahoma"/>
              <a:cs typeface="Tahoma"/>
            </a:endParaRPr>
          </a:p>
          <a:p>
            <a:pPr marL="0" indent="0">
              <a:buNone/>
            </a:pPr>
            <a:endParaRPr lang="en-US" sz="1600" dirty="0">
              <a:solidFill>
                <a:srgbClr val="0C0C0C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228600" y="1486249"/>
            <a:ext cx="34290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5029200" y="1123950"/>
            <a:ext cx="4081462" cy="35278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36"/>
              </a:spcBef>
              <a:buClr>
                <a:srgbClr val="0C0C0C"/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TIVICAY (ORAL)*</a:t>
            </a:r>
          </a:p>
          <a:p>
            <a:pPr>
              <a:spcBef>
                <a:spcPts val="336"/>
              </a:spcBef>
              <a:buClr>
                <a:srgbClr val="0C0C0C"/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TIVICAY PD SUSPENSION (ORAL)*</a:t>
            </a:r>
          </a:p>
          <a:p>
            <a:pPr>
              <a:spcBef>
                <a:spcPts val="336"/>
              </a:spcBef>
              <a:buClr>
                <a:srgbClr val="0C0C0C"/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TRIUMEQ (ORAL)*</a:t>
            </a:r>
          </a:p>
          <a:p>
            <a:pPr>
              <a:spcBef>
                <a:spcPts val="336"/>
              </a:spcBef>
              <a:buClr>
                <a:srgbClr val="0C0C0C"/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  <a:ea typeface="Tahoma"/>
                <a:cs typeface="Tahoma"/>
              </a:rPr>
              <a:t>TRIUMEQ PD TAB SUSP (ORAL)*</a:t>
            </a:r>
          </a:p>
          <a:p>
            <a:pPr>
              <a:spcBef>
                <a:spcPts val="336"/>
              </a:spcBef>
              <a:buClr>
                <a:srgbClr val="0C0C0C"/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  <a:ea typeface="+mn-ea"/>
                <a:cs typeface="Arial" panose="020B0604020202020204" pitchFamily="34" charset="0"/>
              </a:rPr>
              <a:t>TRUVADA (ORAL)*</a:t>
            </a:r>
          </a:p>
          <a:p>
            <a:pPr>
              <a:spcBef>
                <a:spcPts val="336"/>
              </a:spcBef>
              <a:buClr>
                <a:srgbClr val="0C0C0C"/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  <a:ea typeface="+mn-ea"/>
                <a:cs typeface="Arial" panose="020B0604020202020204" pitchFamily="34" charset="0"/>
              </a:rPr>
              <a:t>TYBOST (ORAL)*</a:t>
            </a:r>
          </a:p>
          <a:p>
            <a:pPr>
              <a:spcBef>
                <a:spcPts val="336"/>
              </a:spcBef>
              <a:buClr>
                <a:srgbClr val="0C0C0C"/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  <a:ea typeface="+mn-ea"/>
                <a:cs typeface="Arial" panose="020B0604020202020204" pitchFamily="34" charset="0"/>
              </a:rPr>
              <a:t>VIREAD POWDER (ORAL)*</a:t>
            </a:r>
          </a:p>
          <a:p>
            <a:pPr>
              <a:spcBef>
                <a:spcPts val="336"/>
              </a:spcBef>
              <a:buClr>
                <a:srgbClr val="0C0C0C"/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  <a:ea typeface="+mn-ea"/>
                <a:cs typeface="Arial" panose="020B0604020202020204" pitchFamily="34" charset="0"/>
              </a:rPr>
              <a:t>ZIDOVUDINE CAPSULE (ORAL)*</a:t>
            </a:r>
          </a:p>
          <a:p>
            <a:pPr>
              <a:spcBef>
                <a:spcPts val="336"/>
              </a:spcBef>
              <a:buClr>
                <a:srgbClr val="0C0C0C"/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  <a:ea typeface="+mn-ea"/>
                <a:cs typeface="Arial" panose="020B0604020202020204" pitchFamily="34" charset="0"/>
              </a:rPr>
              <a:t>ZIDOVUDINE SYRUP (ORAL)*</a:t>
            </a:r>
          </a:p>
          <a:p>
            <a:pPr>
              <a:spcBef>
                <a:spcPts val="336"/>
              </a:spcBef>
              <a:buClr>
                <a:srgbClr val="0C0C0C"/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  <a:ea typeface="+mn-ea"/>
                <a:cs typeface="Arial" panose="020B0604020202020204" pitchFamily="34" charset="0"/>
              </a:rPr>
              <a:t>ZIDOVUDINE TABLET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  <a:latin typeface="+mn-lt"/>
            </a:endParaRPr>
          </a:p>
          <a:p>
            <a:endParaRPr lang="en-US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4343400" y="779725"/>
            <a:ext cx="4724400" cy="40018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4344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- AIDS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2889"/>
            <a:ext cx="8305800" cy="3445761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for Products Moving to Nonpreferred: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APTIVUS CAPSULE (ORAL)*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ATRIPLA (ORAL)*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DIDANOSINE CAPSULE DR (ORAL)*</a:t>
            </a:r>
          </a:p>
          <a:p>
            <a:endParaRPr lang="en-US" sz="1800" dirty="0">
              <a:solidFill>
                <a:srgbClr val="FF0000"/>
              </a:solidFill>
              <a:latin typeface="+mn-lt"/>
            </a:endParaRPr>
          </a:p>
          <a:p>
            <a:r>
              <a:rPr lang="en-US" sz="1800" dirty="0">
                <a:solidFill>
                  <a:srgbClr val="0C0C0C"/>
                </a:solidFill>
              </a:rPr>
              <a:t>Grandfathering - No</a:t>
            </a:r>
            <a:endParaRPr lang="en-US" sz="1800" dirty="0">
              <a:solidFill>
                <a:srgbClr val="0C0C0C"/>
              </a:solidFill>
              <a:latin typeface="+mn-lt"/>
            </a:endParaRPr>
          </a:p>
          <a:p>
            <a:endParaRPr lang="en-US" sz="1800" dirty="0">
              <a:solidFill>
                <a:srgbClr val="0C0C0C"/>
              </a:solidFill>
              <a:cs typeface="Arial"/>
            </a:endParaRPr>
          </a:p>
          <a:p>
            <a:pPr marL="0" indent="0">
              <a:buNone/>
            </a:pPr>
            <a:endParaRPr lang="en-US" sz="1800" dirty="0">
              <a:solidFill>
                <a:srgbClr val="0C0C0C"/>
              </a:solidFill>
              <a:cs typeface="Arial"/>
            </a:endParaRP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  <a:latin typeface="+mn-lt"/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228600" y="1486249"/>
            <a:ext cx="34290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4724400" y="1356514"/>
            <a:ext cx="3733800" cy="32953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6172200" y="1123951"/>
            <a:ext cx="2895600" cy="365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1781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Immunologic Agents</a:t>
            </a:r>
          </a:p>
        </p:txBody>
      </p:sp>
    </p:spTree>
    <p:extLst>
      <p:ext uri="{BB962C8B-B14F-4D97-AF65-F5344CB8AC3E}">
        <p14:creationId xmlns:p14="http://schemas.microsoft.com/office/powerpoint/2010/main" val="681761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dirty="0">
                <a:cs typeface="Calibri"/>
              </a:rPr>
              <a:t>Immunologic Agents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0599"/>
            <a:ext cx="8458200" cy="3775473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cs typeface="Arial"/>
              </a:rPr>
              <a:t>PDL Recommendations for Preferred Products:</a:t>
            </a:r>
          </a:p>
          <a:p>
            <a:r>
              <a:rPr lang="en-US" sz="1800" dirty="0">
                <a:solidFill>
                  <a:srgbClr val="0000FF"/>
                </a:solidFill>
              </a:rPr>
              <a:t>ADBRY (SUBCUTANEOUS)</a:t>
            </a:r>
          </a:p>
          <a:p>
            <a:r>
              <a:rPr lang="en-US" sz="1800" dirty="0">
                <a:solidFill>
                  <a:srgbClr val="0C0C0C"/>
                </a:solidFill>
              </a:rPr>
              <a:t>DUPIXENT PEN (SUBCUTANEOUS)*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DUPIXENT SYRINGE (SUBCUTANEOUS)</a:t>
            </a:r>
          </a:p>
          <a:p>
            <a:r>
              <a:rPr lang="en-US" sz="1800" dirty="0">
                <a:solidFill>
                  <a:srgbClr val="0C0C0C"/>
                </a:solidFill>
              </a:rPr>
              <a:t>EUCRISA (TOPICAL)*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PIMECROLIMUS (AG) (TOPICAL)*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PIMECROLIMUS (TOPICAL)*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TACROLIMUS (AG) (TOPICAL)*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TACROLIMUS (TOPICAL)*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0C0C0C"/>
              </a:solidFill>
            </a:endParaRPr>
          </a:p>
          <a:p>
            <a:endParaRPr lang="en-US" sz="1800" dirty="0">
              <a:solidFill>
                <a:srgbClr val="0000FF"/>
              </a:solidFill>
              <a:cs typeface="Arial"/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lvl="1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744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Anticonvulsants</a:t>
            </a:r>
          </a:p>
        </p:txBody>
      </p:sp>
    </p:spTree>
    <p:extLst>
      <p:ext uri="{BB962C8B-B14F-4D97-AF65-F5344CB8AC3E}">
        <p14:creationId xmlns:p14="http://schemas.microsoft.com/office/powerpoint/2010/main" val="2722725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Leukotriene Modifiers</a:t>
            </a:r>
          </a:p>
        </p:txBody>
      </p:sp>
    </p:spTree>
    <p:extLst>
      <p:ext uri="{BB962C8B-B14F-4D97-AF65-F5344CB8AC3E}">
        <p14:creationId xmlns:p14="http://schemas.microsoft.com/office/powerpoint/2010/main" val="1113061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Leukotriene Modifiers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3340421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200" b="1" i="1" dirty="0">
                <a:cs typeface="Arial"/>
              </a:rPr>
              <a:t>PDL Recommendations for Preferred Products:</a:t>
            </a:r>
          </a:p>
          <a:p>
            <a:r>
              <a:rPr lang="en-US" sz="2000" dirty="0">
                <a:solidFill>
                  <a:srgbClr val="000000"/>
                </a:solidFill>
                <a:cs typeface="Arial"/>
              </a:rPr>
              <a:t>MONTELUKAST CHEWABLE TABLET (ORAL)*</a:t>
            </a:r>
          </a:p>
          <a:p>
            <a:r>
              <a:rPr lang="en-US" sz="2000" dirty="0">
                <a:solidFill>
                  <a:srgbClr val="000000"/>
                </a:solidFill>
                <a:cs typeface="Arial"/>
              </a:rPr>
              <a:t>MONTELUKAST TABLET (ORAL)*</a:t>
            </a:r>
          </a:p>
          <a:p>
            <a:r>
              <a:rPr lang="en-US" sz="2000" dirty="0">
                <a:solidFill>
                  <a:srgbClr val="000000"/>
                </a:solidFill>
                <a:cs typeface="Arial"/>
              </a:rPr>
              <a:t>MONTELUKAST GRANULES (ORAL)* 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- </a:t>
            </a:r>
            <a:r>
              <a:rPr lang="en-US" sz="1600" dirty="0">
                <a:cs typeface="Arial"/>
              </a:rPr>
              <a:t>No PA required for children less than 4 years old 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lvl="1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733800" y="1371601"/>
            <a:ext cx="7010400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04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Movement Disorder Agents</a:t>
            </a:r>
          </a:p>
        </p:txBody>
      </p:sp>
    </p:spTree>
    <p:extLst>
      <p:ext uri="{BB962C8B-B14F-4D97-AF65-F5344CB8AC3E}">
        <p14:creationId xmlns:p14="http://schemas.microsoft.com/office/powerpoint/2010/main" val="3300737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Disorder Agents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200400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600" b="1" i="1" dirty="0">
                <a:cs typeface="Arial"/>
              </a:rPr>
              <a:t>PDL Recommendations for Preferred Products:</a:t>
            </a:r>
          </a:p>
          <a:p>
            <a:r>
              <a:rPr lang="en-US" altLang="en-US" dirty="0">
                <a:solidFill>
                  <a:srgbClr val="0C0C0C"/>
                </a:solidFill>
                <a:cs typeface="Arial"/>
              </a:rPr>
              <a:t>AUSTEDO (ORAL)*</a:t>
            </a:r>
          </a:p>
          <a:p>
            <a:r>
              <a:rPr lang="en-US" altLang="en-US" dirty="0">
                <a:solidFill>
                  <a:srgbClr val="0000FF"/>
                </a:solidFill>
                <a:cs typeface="Arial"/>
              </a:rPr>
              <a:t>AUSTEDO XR (ORAL)</a:t>
            </a:r>
          </a:p>
          <a:p>
            <a:r>
              <a:rPr lang="en-US" altLang="en-US" dirty="0">
                <a:solidFill>
                  <a:srgbClr val="0000FF"/>
                </a:solidFill>
                <a:cs typeface="Arial"/>
              </a:rPr>
              <a:t>AUSTEDO XR TITR PACK (ORAL) </a:t>
            </a:r>
          </a:p>
          <a:p>
            <a:r>
              <a:rPr lang="en-US" altLang="en-US" dirty="0">
                <a:solidFill>
                  <a:srgbClr val="0C0C0C"/>
                </a:solidFill>
                <a:cs typeface="Arial"/>
              </a:rPr>
              <a:t>INGREZZA (ORAL)*</a:t>
            </a:r>
            <a:endParaRPr lang="en-US" altLang="en-US" dirty="0">
              <a:solidFill>
                <a:srgbClr val="0000FF"/>
              </a:solidFill>
              <a:cs typeface="Arial"/>
            </a:endParaRPr>
          </a:p>
          <a:p>
            <a:pPr marL="0" indent="0">
              <a:buNone/>
            </a:pPr>
            <a:endParaRPr lang="en-US" altLang="en-US" sz="2000" dirty="0">
              <a:solidFill>
                <a:srgbClr val="0000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084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Multiple Sclerosis</a:t>
            </a:r>
          </a:p>
        </p:txBody>
      </p:sp>
    </p:spTree>
    <p:extLst>
      <p:ext uri="{BB962C8B-B14F-4D97-AF65-F5344CB8AC3E}">
        <p14:creationId xmlns:p14="http://schemas.microsoft.com/office/powerpoint/2010/main" val="1752466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7818C-E434-55B1-A4A2-3295B801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531111"/>
          </a:xfrm>
        </p:spPr>
        <p:txBody>
          <a:bodyPr/>
          <a:lstStyle/>
          <a:p>
            <a:r>
              <a:rPr lang="en-US" dirty="0"/>
              <a:t>Multiple Sclerosis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8FBD7-F291-594F-09AB-A72E7B40C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6750"/>
            <a:ext cx="8763000" cy="396240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i="1" dirty="0">
                <a:solidFill>
                  <a:srgbClr val="0C0C0C"/>
                </a:solidFill>
                <a:cs typeface="Arial"/>
              </a:rPr>
              <a:t>PDL Recommendations for Preferred Products</a:t>
            </a:r>
            <a:r>
              <a:rPr lang="en-US" altLang="en-US" sz="2000" b="1" i="1" dirty="0">
                <a:cs typeface="Arial"/>
              </a:rPr>
              <a:t>: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AVONEX (INTRAMUSC.)*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AVONEX PEN (INTRAMUSC.)</a:t>
            </a:r>
          </a:p>
          <a:p>
            <a:r>
              <a:rPr lang="en-US" sz="2000" dirty="0">
                <a:solidFill>
                  <a:srgbClr val="0C0C0C"/>
                </a:solidFill>
              </a:rPr>
              <a:t>COPAXONE 20 MG/ML (SUBCUTANE.)*</a:t>
            </a:r>
          </a:p>
          <a:p>
            <a:r>
              <a:rPr lang="en-US" sz="2000" dirty="0">
                <a:solidFill>
                  <a:srgbClr val="0000FF"/>
                </a:solidFill>
              </a:rPr>
              <a:t>COPAXONE 40 MG/ML (SUBCUTANE.)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DALFAMPRIDINE ER (ORAL)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DIMETHYL FUMARATE DR (AG) (ORAL)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DIMETHYL FUMARATE DR (ORAL)</a:t>
            </a:r>
          </a:p>
          <a:p>
            <a:pPr marL="0" indent="0" algn="ctr">
              <a:buNone/>
            </a:pPr>
            <a:endParaRPr lang="en-US" b="1" dirty="0">
              <a:solidFill>
                <a:srgbClr val="0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8CD2C-0F6A-660B-1EEA-2BF730AD3AB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05400" y="895351"/>
            <a:ext cx="4038600" cy="37338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</a:rPr>
              <a:t>FINGOLIMOD (ORAL)*</a:t>
            </a:r>
          </a:p>
          <a:p>
            <a:r>
              <a:rPr lang="en-US" sz="2000" dirty="0">
                <a:solidFill>
                  <a:srgbClr val="0000FF"/>
                </a:solidFill>
              </a:rPr>
              <a:t>KESIMPTA (SUBCUTANE.)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OCREVUS (INTRAVEN.)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REBIF (SUBCUTANE.)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REBIF REBIDOSE PEN INJCTR (SUBCUTANE.)*</a:t>
            </a:r>
          </a:p>
          <a:p>
            <a:r>
              <a:rPr lang="en-US" sz="2000" dirty="0">
                <a:solidFill>
                  <a:srgbClr val="0000FF"/>
                </a:solidFill>
              </a:rPr>
              <a:t>TERIFLUNOMIDE TABLET (ORAL)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TYSABRI (INTRAVEN.)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94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5D2B-1C76-B183-3BBB-B92FA276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Multiple Sclerosis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C95F3D-2939-130B-66A6-148A8034DF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047750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2095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Phosphate Binders</a:t>
            </a:r>
          </a:p>
        </p:txBody>
      </p:sp>
    </p:spTree>
    <p:extLst>
      <p:ext uri="{BB962C8B-B14F-4D97-AF65-F5344CB8AC3E}">
        <p14:creationId xmlns:p14="http://schemas.microsoft.com/office/powerpoint/2010/main" val="2216446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Phosphate Binders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1791"/>
            <a:ext cx="8458200" cy="3256359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solidFill>
                  <a:srgbClr val="0C0C0C"/>
                </a:solidFill>
                <a:cs typeface="Arial"/>
              </a:rPr>
              <a:t>PDL Recommendations for Preferred Products:</a:t>
            </a:r>
            <a:endParaRPr lang="en-US" sz="2000" dirty="0">
              <a:solidFill>
                <a:srgbClr val="0C0C0C"/>
              </a:solidFill>
              <a:cs typeface="Arial"/>
            </a:endParaRPr>
          </a:p>
          <a:p>
            <a:r>
              <a:rPr lang="en-US" sz="2000" dirty="0">
                <a:solidFill>
                  <a:srgbClr val="0C0C0C"/>
                </a:solidFill>
                <a:cs typeface="Arial"/>
              </a:rPr>
              <a:t>CALCIUM ACETATE CAPSULE (ORAL)*</a:t>
            </a:r>
          </a:p>
          <a:p>
            <a:r>
              <a:rPr lang="en-US" sz="2000" dirty="0">
                <a:solidFill>
                  <a:srgbClr val="0C0C0C"/>
                </a:solidFill>
                <a:cs typeface="Arial"/>
              </a:rPr>
              <a:t>CALCIUM ACETATE TABLET (ORAL)*</a:t>
            </a:r>
          </a:p>
          <a:p>
            <a:r>
              <a:rPr lang="en-US" sz="2000" dirty="0">
                <a:solidFill>
                  <a:srgbClr val="0C0C0C"/>
                </a:solidFill>
                <a:cs typeface="Arial"/>
              </a:rPr>
              <a:t>CALCIUM ACETATE TABLET OTC (ORAL)</a:t>
            </a:r>
          </a:p>
          <a:p>
            <a:r>
              <a:rPr lang="en-US" sz="2000" dirty="0">
                <a:solidFill>
                  <a:srgbClr val="0C0C0C"/>
                </a:solidFill>
                <a:cs typeface="Arial"/>
              </a:rPr>
              <a:t>SEVELAMER CARBONATE TABLET (AG) (ORAL)*</a:t>
            </a:r>
          </a:p>
          <a:p>
            <a:r>
              <a:rPr lang="en-US" sz="2000" dirty="0">
                <a:solidFill>
                  <a:srgbClr val="0C0C0C"/>
                </a:solidFill>
                <a:cs typeface="Arial"/>
              </a:rPr>
              <a:t>SEVELAMER CARBONATE TABLET (ORAL)*</a:t>
            </a: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2078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Sedative Hypnotics</a:t>
            </a:r>
          </a:p>
        </p:txBody>
      </p:sp>
    </p:spTree>
    <p:extLst>
      <p:ext uri="{BB962C8B-B14F-4D97-AF65-F5344CB8AC3E}">
        <p14:creationId xmlns:p14="http://schemas.microsoft.com/office/powerpoint/2010/main" val="147708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D3C9B-36C6-37FA-825A-EE44C559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Anticonvulsants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CA3E5-26C3-68F4-9F56-C2B175634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9150"/>
            <a:ext cx="5105400" cy="381000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i="1" dirty="0">
                <a:cs typeface="Arial"/>
              </a:rPr>
              <a:t>PDL Recommendations for Preferred Products: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BANZEL SUSPENSION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BANZEL TABLET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CARBAMAZEPINE CHEWABLE TABLET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CARBAMAZEPINE ER (CARBATROL)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CARBAMAZEPINE SUSPENSION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CARBAMAZEPINE TABLET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CARBAMAZEPINE XR (AG)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CARBAMAZEPINE XR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CARBATROL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CELONTIN (ORAL)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FEE1C-BB7B-6029-7234-DF8566BAD7E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57800" y="1200150"/>
            <a:ext cx="3733800" cy="3429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CLOBAZAM SUSPENSION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CLOBAZAM TABLET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CLONAZEPAM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CLONAZEPAM ODT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DIASTAT (RECTAL)*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DIASTAT ACUDIAL (RECTAL)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DIAZEPAM (AG) (RECTAL)*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DIAZEPAM DEVICE (AG) (RECTAL)*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DILANTIN 30 MG CAPSULE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DIVALPROEX ER (ORAL)*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025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Sedative Hypnotics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1791"/>
            <a:ext cx="8458200" cy="3256359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b="1" i="1" dirty="0">
                <a:cs typeface="Arial"/>
              </a:rPr>
              <a:t>PDL Recommendations for Preferred Products:</a:t>
            </a:r>
            <a:endParaRPr lang="en-US" dirty="0">
              <a:cs typeface="Arial"/>
            </a:endParaRPr>
          </a:p>
          <a:p>
            <a:r>
              <a:rPr lang="en-US" sz="2000" dirty="0">
                <a:solidFill>
                  <a:srgbClr val="0C0C0C"/>
                </a:solidFill>
                <a:cs typeface="Arial"/>
              </a:rPr>
              <a:t>ESZOPICLONE (ORAL)*</a:t>
            </a:r>
          </a:p>
          <a:p>
            <a:r>
              <a:rPr lang="en-US" sz="2000" dirty="0">
                <a:cs typeface="Arial"/>
              </a:rPr>
              <a:t>ROZEREM (ORAL)*</a:t>
            </a:r>
          </a:p>
          <a:p>
            <a:r>
              <a:rPr lang="en-US" sz="2000" dirty="0">
                <a:cs typeface="Arial"/>
              </a:rPr>
              <a:t>TEMAZEPAM (AG) (ORAL) – 15 mg and 30 mg capsules*</a:t>
            </a:r>
          </a:p>
          <a:p>
            <a:r>
              <a:rPr lang="en-US" sz="2000" dirty="0">
                <a:cs typeface="Arial"/>
              </a:rPr>
              <a:t>TEMAZEPAM (ORAL) – 15 mg and 30 mg capsules*</a:t>
            </a:r>
          </a:p>
          <a:p>
            <a:r>
              <a:rPr lang="en-US" sz="2000" dirty="0">
                <a:cs typeface="Arial"/>
              </a:rPr>
              <a:t>ZOLPIDEM (ORAL)*</a:t>
            </a:r>
          </a:p>
          <a:p>
            <a:r>
              <a:rPr lang="en-US" sz="2000" dirty="0">
                <a:solidFill>
                  <a:srgbClr val="0000FF"/>
                </a:solidFill>
                <a:cs typeface="Arial"/>
              </a:rPr>
              <a:t>ZOLPIDEM ER (ORAL)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2819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Steroids, Topical</a:t>
            </a:r>
          </a:p>
        </p:txBody>
      </p:sp>
    </p:spTree>
    <p:extLst>
      <p:ext uri="{BB962C8B-B14F-4D97-AF65-F5344CB8AC3E}">
        <p14:creationId xmlns:p14="http://schemas.microsoft.com/office/powerpoint/2010/main" val="1101612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Steroids, Topical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3363" y="800100"/>
            <a:ext cx="8682037" cy="3927347"/>
          </a:xfrm>
        </p:spPr>
        <p:txBody>
          <a:bodyPr lIns="91440" tIns="45720" rIns="91440" bIns="45720" anchor="t">
            <a:normAutofit fontScale="92500" lnSpcReduction="20000"/>
          </a:bodyPr>
          <a:lstStyle/>
          <a:p>
            <a:pPr>
              <a:buNone/>
            </a:pPr>
            <a:r>
              <a:rPr lang="en-US" altLang="en-US" sz="2600" b="1" i="1" dirty="0">
                <a:solidFill>
                  <a:schemeClr val="tx1">
                    <a:lumMod val="50000"/>
                  </a:schemeClr>
                </a:solidFill>
              </a:rPr>
              <a:t>PDL Recommendations for Preferred Products: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Potency Topical Steroid Agents</a:t>
            </a:r>
          </a:p>
          <a:p>
            <a:pPr marL="685800">
              <a:lnSpc>
                <a:spcPct val="110000"/>
              </a:lnSpc>
            </a:pPr>
            <a:r>
              <a:rPr lang="en-US" sz="1900" dirty="0">
                <a:solidFill>
                  <a:srgbClr val="0C0C0C"/>
                </a:solidFill>
                <a:cs typeface="Arial"/>
              </a:rPr>
              <a:t>DERMA-SMOOTHE-FS (TOPICAL)*</a:t>
            </a:r>
          </a:p>
          <a:p>
            <a:pPr marL="685800">
              <a:lnSpc>
                <a:spcPct val="110000"/>
              </a:lnSpc>
            </a:pPr>
            <a:r>
              <a:rPr lang="en-US" sz="1900" dirty="0">
                <a:cs typeface="Arial"/>
              </a:rPr>
              <a:t>HYDROCORTISONE ACETATE CREAM OTC (TOPICAL)*</a:t>
            </a:r>
          </a:p>
          <a:p>
            <a:pPr marL="685800">
              <a:lnSpc>
                <a:spcPct val="110000"/>
              </a:lnSpc>
            </a:pPr>
            <a:r>
              <a:rPr lang="en-US" sz="1900" dirty="0">
                <a:cs typeface="Arial"/>
              </a:rPr>
              <a:t>HYDROCORTISONE ACETATE OINTMENT OTC (TOPICAL)*</a:t>
            </a:r>
          </a:p>
          <a:p>
            <a:pPr marL="685800">
              <a:lnSpc>
                <a:spcPct val="110000"/>
              </a:lnSpc>
            </a:pPr>
            <a:r>
              <a:rPr lang="en-US" sz="1900" dirty="0">
                <a:cs typeface="Arial"/>
              </a:rPr>
              <a:t>HYDROCORTISONE CREAM (RECTAL)*</a:t>
            </a:r>
          </a:p>
          <a:p>
            <a:pPr marL="685800">
              <a:lnSpc>
                <a:spcPct val="110000"/>
              </a:lnSpc>
            </a:pPr>
            <a:r>
              <a:rPr lang="en-US" sz="1900" dirty="0">
                <a:cs typeface="Arial"/>
              </a:rPr>
              <a:t>HYDROCORTISONE CREAM (TOPICAL)*</a:t>
            </a:r>
          </a:p>
          <a:p>
            <a:pPr marL="685800">
              <a:lnSpc>
                <a:spcPct val="110000"/>
              </a:lnSpc>
            </a:pPr>
            <a:r>
              <a:rPr lang="en-US" sz="1900" dirty="0">
                <a:cs typeface="Arial"/>
              </a:rPr>
              <a:t>HYDROCORTISONE CREAM OTC (TOPICAL)*</a:t>
            </a:r>
          </a:p>
          <a:p>
            <a:pPr marL="685800">
              <a:lnSpc>
                <a:spcPct val="110000"/>
              </a:lnSpc>
            </a:pPr>
            <a:r>
              <a:rPr lang="en-US" sz="1900" dirty="0">
                <a:cs typeface="Arial"/>
              </a:rPr>
              <a:t>HYDROCORTISONE LOTION (TOPICAL)*</a:t>
            </a:r>
          </a:p>
          <a:p>
            <a:pPr marL="685800">
              <a:lnSpc>
                <a:spcPct val="110000"/>
              </a:lnSpc>
            </a:pPr>
            <a:r>
              <a:rPr lang="en-US" sz="1900" dirty="0">
                <a:cs typeface="Arial"/>
              </a:rPr>
              <a:t>HYDROCORTISONE OINTMENT OTC (TOPICAL)*</a:t>
            </a:r>
          </a:p>
          <a:p>
            <a:pPr marL="685800">
              <a:lnSpc>
                <a:spcPct val="110000"/>
              </a:lnSpc>
            </a:pPr>
            <a:r>
              <a:rPr lang="en-US" sz="1900" dirty="0">
                <a:cs typeface="Arial"/>
              </a:rPr>
              <a:t>HYDROCORTISONE OINTMENT (TOPICAL)*</a:t>
            </a:r>
          </a:p>
          <a:p>
            <a:pPr marL="685800">
              <a:lnSpc>
                <a:spcPct val="110000"/>
              </a:lnSpc>
            </a:pPr>
            <a:r>
              <a:rPr lang="en-US" sz="1900" dirty="0">
                <a:cs typeface="Arial"/>
              </a:rPr>
              <a:t>HYDROCORTISONE-ALOE CREAM OTC (TOPICAL)</a:t>
            </a:r>
          </a:p>
          <a:p>
            <a:pPr indent="0">
              <a:buNone/>
            </a:pPr>
            <a:endParaRPr lang="en-US" sz="1400" dirty="0"/>
          </a:p>
          <a:p>
            <a:pPr indent="0">
              <a:buNone/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445594-FFE8-4E90-934C-EFF530110A3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79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Steroids, Topical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53691"/>
            <a:ext cx="8458200" cy="3395045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b="1" i="1" dirty="0">
                <a:cs typeface="Arial"/>
              </a:rPr>
              <a:t>PDL Recommendations for Preferred Products:</a:t>
            </a:r>
          </a:p>
          <a:p>
            <a:pPr marL="0" indent="0"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Medium Potency Topical Steroid Agents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cs typeface="Arial"/>
              </a:rPr>
              <a:t>FLUOCINOLONE ACETONIDE SOLUTION (TOPICAL)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FLUTICASONE PROPIONATE CREAM (TOPICAL)*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FLUTICASONE PROPIONATE OINTMENT (TOPICAL)*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MOMETASONE FUROATE CREAM (TOPICAL)*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MOMETASONE FUROATE OINTMENT (TOPICAL)*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MOMETASONE FUROATE SOLUTION (TOPICAL)*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cs typeface="Arial"/>
              </a:rPr>
              <a:t>ORALONE (DENTAL)*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cs typeface="Arial"/>
              </a:rPr>
              <a:t>TRIAMCINOLONE PASTE (DENTAL)*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445594-FFE8-4E90-934C-EFF530110A3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733800" y="1371601"/>
            <a:ext cx="7010400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250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37F12-0466-4D64-9481-C2C4605E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Steroids, Topical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241E9-E7FC-4672-824A-4768A1E6B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13546"/>
            <a:ext cx="5181600" cy="3810001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 for Preferred Products:</a:t>
            </a:r>
          </a:p>
          <a:p>
            <a:pPr marL="0" indent="0">
              <a:buNone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High Potency Topical Steroid Agents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BETAMET DIPROP / PROP GLY CREAM (TOPICAL)*</a:t>
            </a:r>
          </a:p>
          <a:p>
            <a:r>
              <a:rPr lang="en-US" sz="1600" b="0" i="0" u="none" strike="noStrike" baseline="0" dirty="0">
                <a:solidFill>
                  <a:srgbClr val="0C0C0C"/>
                </a:solidFill>
                <a:latin typeface="CIDFont+F4"/>
              </a:rPr>
              <a:t>BETAMETHASONE DIPROPIONATE CREAM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BETAMETHASONE DIPROPIONATE LOTION (TOPICAL)*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BETAMETHASONE DIPROPIONATE OINTMENT (TOPICAL)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BETAMETHASONE VALERATE CREAM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BETAMETHASONE VALERATE LOTION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BETAMETHASONE VALERATE OINTMENT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FLUOCINONIDE CREAM (TOPICAL)*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3C72C-6037-4AF3-9F16-FF80B834F1B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34000" y="1200150"/>
            <a:ext cx="3810000" cy="3429000"/>
          </a:xfrm>
        </p:spPr>
        <p:txBody>
          <a:bodyPr/>
          <a:lstStyle/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FLUOCINONIDE OINTMENT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FLUOCINONIDE SOLUTION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TRIAMCINOLONE ACETONIDE CREAM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TRIAMCINOLONE ACETONIDE LOTION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TRIAMCINOLONE ACETONIDE OINTMENT (TOPICAL)*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03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Steroids, Topical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19150"/>
            <a:ext cx="8458200" cy="3908298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cs typeface="Arial"/>
              </a:rPr>
              <a:t>PDL Recommendations for Preferred Products:</a:t>
            </a:r>
          </a:p>
          <a:p>
            <a:pPr marL="0" indent="0"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Very High Potency Topical Steroid Agents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800" dirty="0">
                <a:cs typeface="Arial"/>
              </a:rPr>
              <a:t>CLOBETASOL EMOLLIENT (TOPICAL)*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800" dirty="0">
                <a:cs typeface="Arial"/>
              </a:rPr>
              <a:t>CLOBETASOL PROPIONATE CREAM (TOPICAL)*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800" dirty="0">
                <a:cs typeface="Arial"/>
              </a:rPr>
              <a:t>CLOBETASOL PROPIONATE GEL (TOPICAL)*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800" dirty="0">
                <a:cs typeface="Arial"/>
              </a:rPr>
              <a:t>CLOBETASOL PROPIONATE OINTMENT (TOPICAL)*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800" dirty="0">
                <a:cs typeface="Arial"/>
              </a:rPr>
              <a:t>CLOBETASOL PROPIONATE SOLUTION (TOPICAL)*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800" b="0" i="0" u="none" strike="noStrike" baseline="0" dirty="0">
                <a:solidFill>
                  <a:srgbClr val="0C0C0C"/>
                </a:solidFill>
                <a:latin typeface="CIDFont+F4"/>
                <a:cs typeface="Arial"/>
              </a:rPr>
              <a:t>CLOBETASOL SHAMPOO (TOPICAL)*</a:t>
            </a:r>
            <a:endParaRPr lang="en-US" sz="1800" dirty="0">
              <a:solidFill>
                <a:srgbClr val="0C0C0C"/>
              </a:solidFill>
              <a:cs typeface="Arial"/>
            </a:endParaRP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800" dirty="0">
                <a:cs typeface="Arial"/>
              </a:rPr>
              <a:t>HALOBETASOL PROPIONATE CREAM (TOPICAL)*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800" dirty="0">
                <a:cs typeface="Arial"/>
              </a:rPr>
              <a:t>HALOBETASOL PROPIONATE OINTMENT (TOPICAL)*</a:t>
            </a:r>
          </a:p>
          <a:p>
            <a:pPr marL="0" indent="0">
              <a:buNone/>
            </a:pPr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37562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New Drugs</a:t>
            </a:r>
          </a:p>
        </p:txBody>
      </p:sp>
    </p:spTree>
    <p:extLst>
      <p:ext uri="{BB962C8B-B14F-4D97-AF65-F5344CB8AC3E}">
        <p14:creationId xmlns:p14="http://schemas.microsoft.com/office/powerpoint/2010/main" val="1534142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Drug Recommendations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318272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Vowst (fecal microbiota spores, live-brpk) – Recommended Nonpreferred</a:t>
            </a:r>
          </a:p>
          <a:p>
            <a:r>
              <a:rPr lang="en-US" sz="2000" dirty="0">
                <a:solidFill>
                  <a:srgbClr val="000000"/>
                </a:solidFill>
              </a:rPr>
              <a:t>Sogroya (somapacitan-beco) – Recommended Nonpreferred</a:t>
            </a:r>
          </a:p>
          <a:p>
            <a:r>
              <a:rPr lang="en-US" sz="2000" dirty="0">
                <a:solidFill>
                  <a:srgbClr val="000000"/>
                </a:solidFill>
              </a:rPr>
              <a:t>Zavzpret (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zavegepant) </a:t>
            </a:r>
            <a:r>
              <a:rPr lang="en-US" sz="2000" dirty="0">
                <a:solidFill>
                  <a:srgbClr val="000000"/>
                </a:solidFill>
              </a:rPr>
              <a:t>– Recommended Nonpreferred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Inpefa (sotagliflozin) – Recommended Nonpreferred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Miebo (perfluorohexyloctane) – Recommended Nonpreferred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Veozah (fezolinetant) – Recommended Nonpreferred 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43450" y="1276350"/>
            <a:ext cx="3733800" cy="32801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8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D3C9B-36C6-37FA-825A-EE44C559B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531111"/>
          </a:xfrm>
        </p:spPr>
        <p:txBody>
          <a:bodyPr/>
          <a:lstStyle/>
          <a:p>
            <a:r>
              <a:rPr lang="en-US" dirty="0"/>
              <a:t>Anticonvulsants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CA3E5-26C3-68F4-9F56-C2B175634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6750"/>
            <a:ext cx="5181600" cy="411480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i="1" dirty="0">
                <a:cs typeface="Arial"/>
              </a:rPr>
              <a:t>PDL Recommendations for Preferred Products: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DIVALPROEX SPRINKLE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DIVALPROEX TABLET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EPIDIOLEX (ORAL)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ETHOSUXIMIDE CAPSULE (AG) (ORAL)*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ETHOSUXIMIDE CAPSULE (ORAL)*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ETHOSUXIMIDE SYRUP (ORAL)*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FELBAMATE SUSPENSION (ORAL)*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FELBAMATE TABLET (ORAL)*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FYCOMPA SUSPENSION (ORAL)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FYCOMPA TABLET (ORAL)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LACOSAMIDE SOLUTION (ORAL)*</a:t>
            </a:r>
          </a:p>
          <a:p>
            <a:pPr marL="0" indent="0">
              <a:buNone/>
            </a:pPr>
            <a:endParaRPr lang="fr-FR" sz="1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FEE1C-BB7B-6029-7234-DF8566BAD7E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29200" y="666750"/>
            <a:ext cx="4114800" cy="39624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LACOSAMIDE TABLET (ORAL)*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LAMOTRIGINE DISPERSIBLE TABLET (ORAL)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LAMOTRIGINE ODT (ORAL)*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LAMOTRIGINE TABLET (ORAL)*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LAMOTRIGINE XR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LEVETIRACETAM ER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LEVETIRACETAM SOLUTION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LEVETIRACETAM TABLETS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NAYZILAM (NASAL)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OXCARBAZEPINE TABLETS (ORAL)*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4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D3C9B-36C6-37FA-825A-EE44C559B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607311"/>
          </a:xfrm>
        </p:spPr>
        <p:txBody>
          <a:bodyPr/>
          <a:lstStyle/>
          <a:p>
            <a:r>
              <a:rPr lang="en-US" dirty="0"/>
              <a:t>Anticonvulsants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CA3E5-26C3-68F4-9F56-C2B175634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6751"/>
            <a:ext cx="5486400" cy="416966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i="1" dirty="0">
                <a:cs typeface="Arial"/>
              </a:rPr>
              <a:t>PDL Recommendations for </a:t>
            </a: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Preferred </a:t>
            </a:r>
            <a:r>
              <a:rPr lang="en-US" altLang="en-US" sz="2000" b="1" i="1" dirty="0"/>
              <a:t>P</a:t>
            </a: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roducts</a:t>
            </a:r>
            <a:r>
              <a:rPr lang="en-US" altLang="en-US" sz="2000" b="1" i="1" dirty="0"/>
              <a:t>:</a:t>
            </a:r>
            <a:endParaRPr lang="en-US" sz="2000" dirty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PHENOBARBITAL ELIXIR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PHENOBARBITAL TABLET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PHENYTOIN CAPSULE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PHENYTOIN CHEWABLE TABLET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PHENYTOIN EXT CAPSULE (GENERIC PHENYTEK)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PHENYTOIN SUSPENSION (AG)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PHENYTOIN SUSPENSION (ORAL)*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PRIMIDONE (ORAL)*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RUFINAMIDE TABLET (ORAL)*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TIAGABINE (ORAL)*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TOPIRAMATE ER (QUDEXY) (AG) (ORAL)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FEE1C-BB7B-6029-7234-DF8566BAD7E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666751"/>
            <a:ext cx="3657600" cy="4017262"/>
          </a:xfrm>
        </p:spPr>
        <p:txBody>
          <a:bodyPr/>
          <a:lstStyle/>
          <a:p>
            <a:pPr marL="0" indent="0">
              <a:buNone/>
            </a:pPr>
            <a:endParaRPr lang="en-US" sz="1800" dirty="0">
              <a:solidFill>
                <a:srgbClr val="0C0C0C"/>
              </a:solidFill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TOPIRAMATE ER (QUDEXY) (ORAL)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TOPIRAMATE SPRINKLE (ORAL)*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TOPIRAMATE TABLETS (ORAL)*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TRILEPTAL SUSPENSION (ORAL)*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TROKENDI XR (ORAL)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VALPROIC ACID CAPSULE (ORAL)*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VALPROIC ACID SOLUTION (ORAL)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FF"/>
                </a:solidFill>
              </a:rPr>
              <a:t>VALTOCO (NASAL)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XCOPRI TABLET (ORAL)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XCOPRI TITRATION PAK (ORAL)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ZONISAMIDE (ORAL)*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7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5D2B-1C76-B183-3BBB-B92FA276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/>
              <a:t>Anticonvulsants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C95F3D-2939-130B-66A6-148A8034DF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755421"/>
              </p:ext>
            </p:extLst>
          </p:nvPr>
        </p:nvGraphicFramePr>
        <p:xfrm>
          <a:off x="457200" y="1047750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83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Antifungals, Oral</a:t>
            </a:r>
          </a:p>
        </p:txBody>
      </p:sp>
    </p:spTree>
    <p:extLst>
      <p:ext uri="{BB962C8B-B14F-4D97-AF65-F5344CB8AC3E}">
        <p14:creationId xmlns:p14="http://schemas.microsoft.com/office/powerpoint/2010/main" val="104322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Antifungals, Oral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0600"/>
            <a:ext cx="8153400" cy="344805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cs typeface="Arial"/>
              </a:rPr>
              <a:t>PDL Recommendations for Preferred Products:</a:t>
            </a:r>
          </a:p>
          <a:p>
            <a:r>
              <a:rPr lang="en-US" sz="1800" dirty="0">
                <a:solidFill>
                  <a:srgbClr val="0C0C0C"/>
                </a:solidFill>
              </a:rPr>
              <a:t>CLOTRIMAZOLE (MUCOUS MEM)*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FLUCONAZOLE SUSPENSION (ORAL)*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FLUCONAZOLE TABLET (ORAL)*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GRISEOFULVIN SUSPENSION (ORAL)*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GRISEOFULVIN TABLETS (ORAL)*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NYSTATIN SUSPENSION (ORAL)*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NYSTATIN TABLET (ORAL)*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TERBINAFINE (ORAL)*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VFEND SUSPENSION (ORAL)*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45313109"/>
      </p:ext>
    </p:extLst>
  </p:cSld>
  <p:clrMapOvr>
    <a:masterClrMapping/>
  </p:clrMapOvr>
</p:sld>
</file>

<file path=ppt/theme/theme1.xml><?xml version="1.0" encoding="utf-8"?>
<a:theme xmlns:a="http://schemas.openxmlformats.org/drawingml/2006/main" name="AHCCCS-WIDE SCREEN-HD-TV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20AHCCCSPowerPointTemplate">
  <a:themeElements>
    <a:clrScheme name="Custom 35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38DCC"/>
      </a:accent1>
      <a:accent2>
        <a:srgbClr val="FFCB08"/>
      </a:accent2>
      <a:accent3>
        <a:srgbClr val="702339"/>
      </a:accent3>
      <a:accent4>
        <a:srgbClr val="567C50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1CB2E9DD614A43A66932E7A29982D5" ma:contentTypeVersion="7" ma:contentTypeDescription="Create a new document." ma:contentTypeScope="" ma:versionID="cdc08ec87c24c05e63910deb0d52c361">
  <xsd:schema xmlns:xsd="http://www.w3.org/2001/XMLSchema" xmlns:xs="http://www.w3.org/2001/XMLSchema" xmlns:p="http://schemas.microsoft.com/office/2006/metadata/properties" xmlns:ns2="5539627f-a073-49ae-920d-28f8649be131" xmlns:ns3="898c3d9e-a56e-434b-bb6a-7c6f06128eeb" targetNamespace="http://schemas.microsoft.com/office/2006/metadata/properties" ma:root="true" ma:fieldsID="61f5b66b55fb66c61cd70a559e71b5ea" ns2:_="" ns3:_="">
    <xsd:import namespace="5539627f-a073-49ae-920d-28f8649be131"/>
    <xsd:import namespace="898c3d9e-a56e-434b-bb6a-7c6f06128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9627f-a073-49ae-920d-28f8649be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c3d9e-a56e-434b-bb6a-7c6f06128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D105D3-D331-4261-88EE-87D0E2472E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39627f-a073-49ae-920d-28f8649be131"/>
    <ds:schemaRef ds:uri="898c3d9e-a56e-434b-bb6a-7c6f06128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1DF55F-FA5E-46E1-BCD3-8FDDF33E70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339A6C-7D8A-43A0-A571-4B191075D732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5539627f-a073-49ae-920d-28f8649be131"/>
    <ds:schemaRef ds:uri="http://schemas.microsoft.com/office/infopath/2007/PartnerControls"/>
    <ds:schemaRef ds:uri="898c3d9e-a56e-434b-bb6a-7c6f06128ee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AHCCCS-WIDE SCREEN-HD-TV</Template>
  <TotalTime>4645</TotalTime>
  <Words>2200</Words>
  <Application>Microsoft Office PowerPoint</Application>
  <PresentationFormat>On-screen Show (16:9)</PresentationFormat>
  <Paragraphs>474</Paragraphs>
  <Slides>47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AHCCCS-WIDE SCREEN-HD-TV</vt:lpstr>
      <vt:lpstr>2020AHCCCSPowerPointTemplate</vt:lpstr>
      <vt:lpstr>PowerPoint Presentation</vt:lpstr>
      <vt:lpstr>Committee Recommendations</vt:lpstr>
      <vt:lpstr>P&amp;T Public Class Vote:  Anticonvulsants</vt:lpstr>
      <vt:lpstr>Anticonvulsants</vt:lpstr>
      <vt:lpstr>Anticonvulsants</vt:lpstr>
      <vt:lpstr>Anticonvulsants</vt:lpstr>
      <vt:lpstr>Anticonvulsants</vt:lpstr>
      <vt:lpstr>P&amp;T Public Class Vote:  Antifungals, Oral</vt:lpstr>
      <vt:lpstr>Antifungals, Oral</vt:lpstr>
      <vt:lpstr>P&amp;T Public Class Vote:  Antifungals, Topical</vt:lpstr>
      <vt:lpstr>Antifungals, Topical</vt:lpstr>
      <vt:lpstr>Antifungals, Topical</vt:lpstr>
      <vt:lpstr>P&amp;T Public Class Vote: Antimigraine Agents, Triptans</vt:lpstr>
      <vt:lpstr>Antimigraine Agents, Triptans</vt:lpstr>
      <vt:lpstr>P&amp;T Public Class Vote:  Beta Blockers</vt:lpstr>
      <vt:lpstr>Beta Blockers</vt:lpstr>
      <vt:lpstr>P&amp;T Public Class Vote:  BPH Treatments</vt:lpstr>
      <vt:lpstr>BPH Treatments</vt:lpstr>
      <vt:lpstr>P&amp;T Public Class Vote:  Calcium Channel Blockers</vt:lpstr>
      <vt:lpstr>Calcium Channel Blockers</vt:lpstr>
      <vt:lpstr>P&amp;T Public Class Vote: HAE Treatments</vt:lpstr>
      <vt:lpstr>HAE Treatments</vt:lpstr>
      <vt:lpstr>P&amp;T Public Class Vote:  HIV-AIDS</vt:lpstr>
      <vt:lpstr>HIV - AIDS</vt:lpstr>
      <vt:lpstr>HIV - AIDS</vt:lpstr>
      <vt:lpstr>HIV - AIDS</vt:lpstr>
      <vt:lpstr>HIV - AIDS</vt:lpstr>
      <vt:lpstr>P&amp;T Public Class Vote: Immunologic Agents</vt:lpstr>
      <vt:lpstr>Immunologic Agents</vt:lpstr>
      <vt:lpstr>P&amp;T Public Class Vote: Leukotriene Modifiers</vt:lpstr>
      <vt:lpstr>Leukotriene Modifiers</vt:lpstr>
      <vt:lpstr>P&amp;T Public Class Vote:  Movement Disorder Agents</vt:lpstr>
      <vt:lpstr>Movement Disorder Agents</vt:lpstr>
      <vt:lpstr>P&amp;T Public Class Vote:  Multiple Sclerosis</vt:lpstr>
      <vt:lpstr>Multiple Sclerosis</vt:lpstr>
      <vt:lpstr>Multiple Sclerosis</vt:lpstr>
      <vt:lpstr>P&amp;T Public Class Vote:  Phosphate Binders</vt:lpstr>
      <vt:lpstr>Phosphate Binders</vt:lpstr>
      <vt:lpstr>P&amp;T Public Class Vote:  Sedative Hypnotics</vt:lpstr>
      <vt:lpstr>Sedative Hypnotics</vt:lpstr>
      <vt:lpstr>P&amp;T Public Class Vote:  Steroids, Topical</vt:lpstr>
      <vt:lpstr>Steroids, Topical</vt:lpstr>
      <vt:lpstr>Steroids, Topical</vt:lpstr>
      <vt:lpstr>Steroids, Topical</vt:lpstr>
      <vt:lpstr>Steroids, Topical</vt:lpstr>
      <vt:lpstr>P&amp;T Public Class Vote: New Drugs</vt:lpstr>
      <vt:lpstr>New Drug Recommendations </vt:lpstr>
    </vt:vector>
  </TitlesOfParts>
  <Company>Arizona AHCCCS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Prole</dc:creator>
  <cp:lastModifiedBy>Prole, Lauren</cp:lastModifiedBy>
  <cp:revision>151</cp:revision>
  <cp:lastPrinted>2020-10-14T02:19:20Z</cp:lastPrinted>
  <dcterms:created xsi:type="dcterms:W3CDTF">2019-07-24T22:05:43Z</dcterms:created>
  <dcterms:modified xsi:type="dcterms:W3CDTF">2023-10-25T23:16:05Z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0x010100F11CB2E9DD614A43A66932E7A29982D5</vt:lpwstr>
  </property>
  <property fmtid="{D5CDD505-2E9C-101B-9397-08002B2CF9AE}" pid="3" name="MSIP_Label_8be07fcc-3295-428b-88ad-2394f5c2a736_Enabled">
    <vt:lpwstr>true</vt:lpwstr>
  </property>
  <property fmtid="{D5CDD505-2E9C-101B-9397-08002B2CF9AE}" pid="4" name="MSIP_Label_8be07fcc-3295-428b-88ad-2394f5c2a736_SetDate">
    <vt:lpwstr>2020-10-05T04:12:01Z</vt:lpwstr>
  </property>
  <property fmtid="{D5CDD505-2E9C-101B-9397-08002B2CF9AE}" pid="5" name="MSIP_Label_8be07fcc-3295-428b-88ad-2394f5c2a736_Method">
    <vt:lpwstr>Standard</vt:lpwstr>
  </property>
  <property fmtid="{D5CDD505-2E9C-101B-9397-08002B2CF9AE}" pid="6" name="MSIP_Label_8be07fcc-3295-428b-88ad-2394f5c2a736_Name">
    <vt:lpwstr>Business Use</vt:lpwstr>
  </property>
  <property fmtid="{D5CDD505-2E9C-101B-9397-08002B2CF9AE}" pid="7" name="MSIP_Label_8be07fcc-3295-428b-88ad-2394f5c2a736_SiteId">
    <vt:lpwstr>a9df4fcb-7f39-49f4-9d70-1ee81b27a772</vt:lpwstr>
  </property>
  <property fmtid="{D5CDD505-2E9C-101B-9397-08002B2CF9AE}" pid="8" name="MSIP_Label_8be07fcc-3295-428b-88ad-2394f5c2a736_ActionId">
    <vt:lpwstr>370b6150-145d-4c71-aa08-606556bfb0fc</vt:lpwstr>
  </property>
  <property fmtid="{D5CDD505-2E9C-101B-9397-08002B2CF9AE}" pid="9" name="MSIP_Label_8be07fcc-3295-428b-88ad-2394f5c2a736_ContentBits">
    <vt:lpwstr>0</vt:lpwstr>
  </property>
</Properties>
</file>